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3"/>
  </p:notesMasterIdLst>
  <p:sldIdLst>
    <p:sldId id="331" r:id="rId2"/>
    <p:sldId id="361" r:id="rId3"/>
    <p:sldId id="363" r:id="rId4"/>
    <p:sldId id="359" r:id="rId5"/>
    <p:sldId id="360" r:id="rId6"/>
    <p:sldId id="343" r:id="rId7"/>
    <p:sldId id="316" r:id="rId8"/>
    <p:sldId id="320" r:id="rId9"/>
    <p:sldId id="321" r:id="rId10"/>
    <p:sldId id="324" r:id="rId11"/>
    <p:sldId id="319" r:id="rId12"/>
    <p:sldId id="317" r:id="rId13"/>
    <p:sldId id="318" r:id="rId14"/>
    <p:sldId id="323" r:id="rId15"/>
    <p:sldId id="322" r:id="rId16"/>
    <p:sldId id="341" r:id="rId17"/>
    <p:sldId id="325" r:id="rId18"/>
    <p:sldId id="332" r:id="rId19"/>
    <p:sldId id="333" r:id="rId20"/>
    <p:sldId id="362" r:id="rId21"/>
    <p:sldId id="339" r:id="rId22"/>
    <p:sldId id="327" r:id="rId23"/>
    <p:sldId id="328" r:id="rId24"/>
    <p:sldId id="354" r:id="rId25"/>
    <p:sldId id="342" r:id="rId26"/>
    <p:sldId id="336" r:id="rId27"/>
    <p:sldId id="337" r:id="rId28"/>
    <p:sldId id="330" r:id="rId29"/>
    <p:sldId id="358" r:id="rId30"/>
    <p:sldId id="329" r:id="rId31"/>
    <p:sldId id="335" r:id="rId32"/>
    <p:sldId id="334" r:id="rId33"/>
    <p:sldId id="364" r:id="rId34"/>
    <p:sldId id="365" r:id="rId35"/>
    <p:sldId id="366" r:id="rId36"/>
    <p:sldId id="338" r:id="rId37"/>
    <p:sldId id="340" r:id="rId38"/>
    <p:sldId id="355" r:id="rId39"/>
    <p:sldId id="326" r:id="rId40"/>
    <p:sldId id="344" r:id="rId41"/>
    <p:sldId id="345" r:id="rId42"/>
    <p:sldId id="353" r:id="rId43"/>
    <p:sldId id="346" r:id="rId44"/>
    <p:sldId id="356" r:id="rId45"/>
    <p:sldId id="357" r:id="rId46"/>
    <p:sldId id="347" r:id="rId47"/>
    <p:sldId id="348" r:id="rId48"/>
    <p:sldId id="349" r:id="rId49"/>
    <p:sldId id="352" r:id="rId50"/>
    <p:sldId id="350" r:id="rId51"/>
    <p:sldId id="351" r:id="rId5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Basic" id="{A91A365B-48B7-4EBF-AF60-08C300628A0E}">
          <p14:sldIdLst>
            <p14:sldId id="331"/>
          </p14:sldIdLst>
        </p14:section>
        <p14:section name="Keyword" id="{1C7C377E-62D8-461B-A121-D3B46D11AB08}">
          <p14:sldIdLst>
            <p14:sldId id="361"/>
            <p14:sldId id="363"/>
          </p14:sldIdLst>
        </p14:section>
        <p14:section name="Underscore(_)" id="{BB98E381-4367-4850-9EDF-3A7F016B8527}">
          <p14:sldIdLst>
            <p14:sldId id="359"/>
          </p14:sldIdLst>
        </p14:section>
        <p14:section name="Operator Overloading" id="{3EF5F370-499A-4822-9D30-B7E783D508AA}">
          <p14:sldIdLst>
            <p14:sldId id="360"/>
          </p14:sldIdLst>
        </p14:section>
        <p14:section name="OOP Concept" id="{7D48EC47-33B3-4024-B8C4-04D8B4EB0C40}">
          <p14:sldIdLst>
            <p14:sldId id="343"/>
          </p14:sldIdLst>
        </p14:section>
        <p14:section name="Input" id="{3187DD48-FF2B-4EF4-9256-35634FDF7276}">
          <p14:sldIdLst>
            <p14:sldId id="316"/>
            <p14:sldId id="320"/>
            <p14:sldId id="321"/>
            <p14:sldId id="324"/>
          </p14:sldIdLst>
        </p14:section>
        <p14:section name="Input Time Limit" id="{88AD046A-3B4B-4A16-8130-0CFD3E8A8009}">
          <p14:sldIdLst>
            <p14:sldId id="319"/>
          </p14:sldIdLst>
        </p14:section>
        <p14:section name="Output" id="{8090FEF6-F4DE-46F3-8FA4-9F45757EE138}">
          <p14:sldIdLst>
            <p14:sldId id="317"/>
            <p14:sldId id="318"/>
            <p14:sldId id="323"/>
          </p14:sldIdLst>
        </p14:section>
        <p14:section name="Operator" id="{FD6D6276-358C-4642-BAF9-1860FD5277B1}">
          <p14:sldIdLst>
            <p14:sldId id="322"/>
            <p14:sldId id="341"/>
          </p14:sldIdLst>
        </p14:section>
        <p14:section name="Variable" id="{E79A7329-FB31-4602-8C67-6FC14847DD34}">
          <p14:sldIdLst>
            <p14:sldId id="325"/>
            <p14:sldId id="332"/>
            <p14:sldId id="333"/>
          </p14:sldIdLst>
        </p14:section>
        <p14:section name="Array" id="{17A2674E-6110-4360-985F-1E206FD883F3}">
          <p14:sldIdLst>
            <p14:sldId id="362"/>
          </p14:sldIdLst>
        </p14:section>
        <p14:section name="Tuple" id="{D57DA7E2-9E3B-4135-B89E-0F6916272906}">
          <p14:sldIdLst>
            <p14:sldId id="339"/>
          </p14:sldIdLst>
        </p14:section>
        <p14:section name="Dictionary" id="{01BA0AAF-13C6-44E5-816C-521B69429806}">
          <p14:sldIdLst>
            <p14:sldId id="327"/>
            <p14:sldId id="328"/>
          </p14:sldIdLst>
        </p14:section>
        <p14:section name="Dictionary Comprehension" id="{2F510B6D-FEB9-4B7E-9041-A74974CC90A8}">
          <p14:sldIdLst>
            <p14:sldId id="354"/>
          </p14:sldIdLst>
        </p14:section>
        <p14:section name="Set" id="{43B40522-98BF-4281-ACA7-769A065DB6ED}">
          <p14:sldIdLst>
            <p14:sldId id="342"/>
          </p14:sldIdLst>
        </p14:section>
        <p14:section name="List" id="{ACC7AB4D-61B2-4B05-B85A-9517E8978B97}">
          <p14:sldIdLst>
            <p14:sldId id="336"/>
            <p14:sldId id="337"/>
          </p14:sldIdLst>
        </p14:section>
        <p14:section name="List Comprehension" id="{C249B7A6-E28F-45D5-A46D-05E06DF026C8}">
          <p14:sldIdLst>
            <p14:sldId id="330"/>
          </p14:sldIdLst>
        </p14:section>
        <p14:section name="Iterator" id="{C7C6DBFE-E8D7-47D4-8D01-566602089FB7}">
          <p14:sldIdLst>
            <p14:sldId id="358"/>
          </p14:sldIdLst>
        </p14:section>
        <p14:section name="String" id="{3DBDC9A7-5C90-4BF7-ADBE-44293537E94B}">
          <p14:sldIdLst>
            <p14:sldId id="329"/>
            <p14:sldId id="335"/>
          </p14:sldIdLst>
        </p14:section>
        <p14:section name="String Index and Slice" id="{28A61FE9-223F-4BDB-8030-C6F16C27DEA2}">
          <p14:sldIdLst>
            <p14:sldId id="334"/>
          </p14:sldIdLst>
        </p14:section>
        <p14:section name="Regular Expression" id="{7C4DA5AA-D078-4441-A1D0-22757745FC68}">
          <p14:sldIdLst>
            <p14:sldId id="364"/>
            <p14:sldId id="365"/>
            <p14:sldId id="366"/>
          </p14:sldIdLst>
        </p14:section>
        <p14:section name="Built-In Functions" id="{5078CA8E-0871-4457-8D8D-7616718CD2D4}">
          <p14:sldIdLst>
            <p14:sldId id="338"/>
            <p14:sldId id="340"/>
            <p14:sldId id="355"/>
          </p14:sldIdLst>
        </p14:section>
        <p14:section name="Lambda" id="{74FDED0B-2977-427A-BE47-FA0F03AE3C46}">
          <p14:sldIdLst>
            <p14:sldId id="326"/>
          </p14:sldIdLst>
        </p14:section>
        <p14:section name="For/While Loop" id="{ABFA8450-A7DC-4240-AFBF-6ED92DCF0B9D}">
          <p14:sldIdLst>
            <p14:sldId id="344"/>
          </p14:sldIdLst>
        </p14:section>
        <p14:section name="If Else Statement" id="{73092C84-1D79-4011-9F97-6439ED83293C}">
          <p14:sldIdLst>
            <p14:sldId id="345"/>
          </p14:sldIdLst>
        </p14:section>
        <p14:section name="Match Case Statement" id="{B4D3C802-C90C-4080-88D3-FD00C98AC38A}">
          <p14:sldIdLst>
            <p14:sldId id="353"/>
          </p14:sldIdLst>
        </p14:section>
        <p14:section name="Function" id="{C3E008B0-372D-4058-BFE4-1F4298DDE5E0}">
          <p14:sldIdLst>
            <p14:sldId id="346"/>
          </p14:sldIdLst>
        </p14:section>
        <p14:section name="Class" id="{85158600-8A53-4871-AEA2-8030EF0BD33E}">
          <p14:sldIdLst>
            <p14:sldId id="356"/>
            <p14:sldId id="357"/>
          </p14:sldIdLst>
        </p14:section>
        <p14:section name="Exception Handling" id="{CF88998A-DDEC-48A2-953E-45F8662C73A0}">
          <p14:sldIdLst>
            <p14:sldId id="347"/>
          </p14:sldIdLst>
        </p14:section>
        <p14:section name="File Handling" id="{3D449F50-81E6-43D1-BAE4-14EB8B3A1F7E}">
          <p14:sldIdLst>
            <p14:sldId id="348"/>
            <p14:sldId id="349"/>
            <p14:sldId id="352"/>
          </p14:sldIdLst>
        </p14:section>
        <p14:section name="Generator" id="{4B8BE015-EDCD-4A1C-83C8-2356CAE88382}">
          <p14:sldIdLst>
            <p14:sldId id="350"/>
          </p14:sldIdLst>
        </p14:section>
        <p14:section name="Decorator" id="{C0A0862E-0279-4EE1-A6A5-EDADB26F963A}">
          <p14:sldIdLst>
            <p14:sldId id="35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781" autoAdjust="0"/>
    <p:restoredTop sz="90534" autoAdjust="0"/>
  </p:normalViewPr>
  <p:slideViewPr>
    <p:cSldViewPr snapToGrid="0">
      <p:cViewPr>
        <p:scale>
          <a:sx n="50" d="100"/>
          <a:sy n="50" d="100"/>
        </p:scale>
        <p:origin x="76" y="-8"/>
      </p:cViewPr>
      <p:guideLst/>
    </p:cSldViewPr>
  </p:slideViewPr>
  <p:notesTextViewPr>
    <p:cViewPr>
      <p:scale>
        <a:sx n="66" d="100"/>
        <a:sy n="66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DF4293-B375-421E-9F7E-F538DC8AC0E3}" type="datetimeFigureOut">
              <a:rPr lang="ko-KR" altLang="en-US" smtClean="0"/>
              <a:t>2024-06-01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B73402-4B96-495E-95E4-6CBD06EC9B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75465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https://www.geeksforgeeks.org/python-comments/</a:t>
            </a:r>
          </a:p>
          <a:p>
            <a:r>
              <a:rPr lang="en-US" altLang="ko-KR" dirty="0"/>
              <a:t>https://www.geeksforgeeks.org/python-syntax/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B73402-4B96-495E-95E4-6CBD06EC9B62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75089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https://www.geeksforgeeks.org/taking-input-in-python/?ref=outind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B73402-4B96-495E-95E4-6CBD06EC9B62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46538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https://www.geeksforgeeks.org/taking-input-in-python/?ref=outind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B73402-4B96-495E-95E4-6CBD06EC9B62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38686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https://www.geeksforgeeks.org/taking-input-in-python/?ref=outind</a:t>
            </a:r>
          </a:p>
          <a:p>
            <a:r>
              <a:rPr lang="en-US" altLang="ko-KR" dirty="0"/>
              <a:t>https://www.geeksforgeeks.org/python-string/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B73402-4B96-495E-95E4-6CBD06EC9B62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64121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https://www.geeksforgeeks.org/taking-input-in-python/?ref=outind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B73402-4B96-495E-95E4-6CBD06EC9B62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88265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https://www.geeksforgeeks.org/taking-input-in-python/?ref=outind</a:t>
            </a:r>
          </a:p>
          <a:p>
            <a:r>
              <a:rPr lang="en-US" altLang="ko-KR" dirty="0"/>
              <a:t>https://www.geeksforgeeks.org/python-string-format-method/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B73402-4B96-495E-95E4-6CBD06EC9B62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89555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https://www.geeksforgeeks.org/taking-input-in-python/?ref=outind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B73402-4B96-495E-95E4-6CBD06EC9B62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45993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https://www.geeksforgeeks.org/boolean-data-type-in-python/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B73402-4B96-495E-95E4-6CBD06EC9B62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61047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https://www.geeksforgeeks.org/python-variables/</a:t>
            </a:r>
          </a:p>
          <a:p>
            <a:r>
              <a:rPr lang="en-US" altLang="ko-KR" dirty="0"/>
              <a:t>https://www.geeksforgeeks.org/python-data-types/?ref=lbp</a:t>
            </a:r>
          </a:p>
          <a:p>
            <a:r>
              <a:rPr lang="en-US" altLang="ko-KR" dirty="0"/>
              <a:t>https://www.geeksforgeeks.org/python-int-function/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B73402-4B96-495E-95E4-6CBD06EC9B62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178137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https://www.geeksforgeeks.org/python-variables/</a:t>
            </a:r>
          </a:p>
          <a:p>
            <a:r>
              <a:rPr lang="en-US" altLang="ko-KR" dirty="0"/>
              <a:t>https://www.geeksforgeeks.org/python-data-types/?ref=lbp</a:t>
            </a:r>
          </a:p>
          <a:p>
            <a:r>
              <a:rPr lang="en-US" altLang="ko-KR" dirty="0"/>
              <a:t>https://www.geeksforgeeks.org/dunder-magic-methods-python/</a:t>
            </a:r>
          </a:p>
          <a:p>
            <a:r>
              <a:rPr lang="en-US" altLang="ko-KR" dirty="0"/>
              <a:t>https://www.geeksforgeeks.org/float-in-python/</a:t>
            </a:r>
          </a:p>
          <a:p>
            <a:r>
              <a:rPr lang="en-US" altLang="ko-KR" dirty="0"/>
              <a:t>https://www.geeksforgeeks.org/python-complex-function/</a:t>
            </a:r>
          </a:p>
          <a:p>
            <a:r>
              <a:rPr lang="en-US" altLang="ko-KR" dirty="0"/>
              <a:t>https://www.geeksforgeeks.org/memoryview-in-python/</a:t>
            </a:r>
          </a:p>
          <a:p>
            <a:r>
              <a:rPr lang="en-US" altLang="ko-KR" dirty="0"/>
              <a:t>https://www.geeksforgeeks.org/python-bytearray-function/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B73402-4B96-495E-95E4-6CBD06EC9B62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242898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https://www.geeksforgeeks.org/python-variables/</a:t>
            </a:r>
          </a:p>
          <a:p>
            <a:r>
              <a:rPr lang="en-US" altLang="ko-KR" dirty="0"/>
              <a:t>https://www.geeksforgeeks.org/python-numbers/#decimal-numbers-in-python</a:t>
            </a:r>
          </a:p>
          <a:p>
            <a:r>
              <a:rPr lang="en-US" altLang="ko-KR" dirty="0"/>
              <a:t>https://www.geeksforgeeks.org/python-data-types/?ref=lbp</a:t>
            </a:r>
          </a:p>
          <a:p>
            <a:r>
              <a:rPr lang="en-US" altLang="ko-KR" dirty="0"/>
              <a:t>https://www.geeksforgeeks.org/dunder-magic-methods-python/</a:t>
            </a:r>
          </a:p>
          <a:p>
            <a:r>
              <a:rPr lang="en-US" altLang="ko-KR" dirty="0"/>
              <a:t>https://www.geeksforgeeks.org/float-in-python/</a:t>
            </a:r>
          </a:p>
          <a:p>
            <a:r>
              <a:rPr lang="en-US" altLang="ko-KR" dirty="0"/>
              <a:t>https://www.geeksforgeeks.org/python-complex-function/</a:t>
            </a:r>
          </a:p>
          <a:p>
            <a:r>
              <a:rPr lang="en-US" altLang="ko-KR" dirty="0"/>
              <a:t>https://www.geeksforgeeks.org/memoryview-in-python/</a:t>
            </a:r>
          </a:p>
          <a:p>
            <a:r>
              <a:rPr lang="en-US" altLang="ko-KR" dirty="0"/>
              <a:t>https://www.geeksforgeeks.org/python-bytearray-function/</a:t>
            </a:r>
          </a:p>
          <a:p>
            <a:r>
              <a:rPr lang="en-US" altLang="ko-KR" dirty="0"/>
              <a:t>https://www.geeksforgeeks.org/python-bytes-method/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B73402-4B96-495E-95E4-6CBD06EC9B62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5844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https://www.geeksforgeeks.org/python-keywords/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B73402-4B96-495E-95E4-6CBD06EC9B62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366492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https://www.geeksforgeeks.org/python-arrays/</a:t>
            </a:r>
          </a:p>
          <a:p>
            <a:r>
              <a:rPr lang="en-US" altLang="ko-KR" dirty="0"/>
              <a:t>https://www.geeksforgeeks.org/array-python-set-1-introduction-functions/</a:t>
            </a:r>
          </a:p>
          <a:p>
            <a:r>
              <a:rPr lang="en-US" altLang="ko-KR" dirty="0"/>
              <a:t>https://www.geeksforgeeks.org/array-in-python-set-2-important-functions/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B73402-4B96-495E-95E4-6CBD06EC9B62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9941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https://www.geeksforgeeks.org/unpacking-a-tuple-in-python/</a:t>
            </a:r>
          </a:p>
          <a:p>
            <a:r>
              <a:rPr lang="en-US" altLang="ko-KR" dirty="0"/>
              <a:t>https://www.geeksforgeeks.org/python-tuples/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B73402-4B96-495E-95E4-6CBD06EC9B62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061088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https://www.geeksforgeeks.org/python-dictionary/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B73402-4B96-495E-95E4-6CBD06EC9B62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742045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https://www.geeksforgeeks.org/python-dictionary-fromkeys-method/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B73402-4B96-495E-95E4-6CBD06EC9B62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580818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https://www.geeksforgeeks.org/python-dictionary-comprehension/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B73402-4B96-495E-95E4-6CBD06EC9B62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027111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https://www.geeksforgeeks.org/sets-in-python/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B73402-4B96-495E-95E4-6CBD06EC9B62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801680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https://www.geeksforgeeks.org/python-lists/</a:t>
            </a:r>
          </a:p>
          <a:p>
            <a:r>
              <a:rPr lang="en-US" altLang="ko-KR" dirty="0"/>
              <a:t>https://www.geeksforgeeks.org/python-program-to-swap-two-elements-in-a-list/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B73402-4B96-495E-95E4-6CBD06EC9B62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419420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https://www.geeksforgeeks.org/python-lists/</a:t>
            </a:r>
          </a:p>
          <a:p>
            <a:r>
              <a:rPr lang="en-US" altLang="ko-KR" dirty="0"/>
              <a:t>https://www.geeksforgeeks.org/python-program-to-swap-two-elements-in-a-list/</a:t>
            </a:r>
          </a:p>
          <a:p>
            <a:r>
              <a:rPr lang="en-US" altLang="ko-KR" dirty="0"/>
              <a:t>https://www.geeksforgeeks.org/append-extend-python/</a:t>
            </a:r>
          </a:p>
          <a:p>
            <a:r>
              <a:rPr lang="en-US" altLang="ko-KR" dirty="0"/>
              <a:t>https://www.geeksforgeeks.org/list-methods-in-python-set-2-del-remove-sort-insert-pop-extend/</a:t>
            </a:r>
          </a:p>
          <a:p>
            <a:r>
              <a:rPr lang="en-US" altLang="ko-KR" dirty="0"/>
              <a:t>https://www.geeksforgeeks.org/python-list-index/</a:t>
            </a:r>
          </a:p>
          <a:p>
            <a:r>
              <a:rPr lang="en-US" altLang="ko-KR" dirty="0"/>
              <a:t>https://www.geeksforgeeks.org/python-list-count-method/</a:t>
            </a:r>
          </a:p>
          <a:p>
            <a:r>
              <a:rPr lang="en-US" altLang="ko-KR" dirty="0"/>
              <a:t>https://www.geeksforgeeks.org/sort-in-python/</a:t>
            </a:r>
          </a:p>
          <a:p>
            <a:r>
              <a:rPr lang="en-US" altLang="ko-KR" dirty="0"/>
              <a:t>https://www.geeksforgeeks.org/python-list-copy-method/</a:t>
            </a:r>
          </a:p>
          <a:p>
            <a:r>
              <a:rPr lang="en-US" altLang="ko-KR" dirty="0"/>
              <a:t>https://www.geeksforgeeks.org/python-list-pop-method/</a:t>
            </a:r>
          </a:p>
          <a:p>
            <a:r>
              <a:rPr lang="en-US" altLang="ko-KR" dirty="0"/>
              <a:t>https://www.geeksforgeeks.org/difference-between-shallow-and-deep-copy-of-a-class/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B73402-4B96-495E-95E4-6CBD06EC9B62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615156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https://www.geeksforgeeks.org/python-list-comprehension-and-slicing/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B73402-4B96-495E-95E4-6CBD06EC9B62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578294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https://www.geeksforgeeks.org/iterators-in-python/</a:t>
            </a:r>
          </a:p>
          <a:p>
            <a:r>
              <a:rPr lang="en-US" altLang="ko-KR" dirty="0"/>
              <a:t>https://www.geeksforgeeks.org/python-difference-iterable-iterator/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B73402-4B96-495E-95E4-6CBD06EC9B62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52257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https://www.geeksforgeeks.org/python-modules/</a:t>
            </a:r>
          </a:p>
          <a:p>
            <a:r>
              <a:rPr lang="en-US" altLang="ko-KR" dirty="0"/>
              <a:t>https://www.geeksforgeeks.org/sys-path-in-python/</a:t>
            </a:r>
          </a:p>
          <a:p>
            <a:r>
              <a:rPr lang="en-US" altLang="ko-KR" dirty="0"/>
              <a:t>https://www.geeksforgeeks.org/pythonpath-environment-variable-in-python/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B73402-4B96-495E-95E4-6CBD06EC9B62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395152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https://www.geeksforgeeks.org/python-string/</a:t>
            </a:r>
          </a:p>
          <a:p>
            <a:r>
              <a:rPr lang="en-US" altLang="ko-KR" dirty="0"/>
              <a:t>https://www.geeksforgeeks.org/reverse-string-python-5-different-ways/</a:t>
            </a:r>
          </a:p>
          <a:p>
            <a:r>
              <a:rPr lang="en-US" altLang="ko-KR" dirty="0"/>
              <a:t>https://www.geeksforgeeks.org/g-fact-43-logical-operators-on-string-in-python/</a:t>
            </a:r>
          </a:p>
          <a:p>
            <a:r>
              <a:rPr lang="en-US" altLang="ko-KR" dirty="0"/>
              <a:t>https://www.geeksforgeeks.org/python-find-duplicate-characters-string/</a:t>
            </a:r>
          </a:p>
          <a:p>
            <a:r>
              <a:rPr lang="en-US" altLang="ko-KR" dirty="0"/>
              <a:t>https://www.geeksforgeeks.org/python-program-check-string-palindrome-not/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B73402-4B96-495E-95E4-6CBD06EC9B62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348936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https://www.geeksforgeeks.org/python-string/</a:t>
            </a:r>
          </a:p>
          <a:p>
            <a:r>
              <a:rPr lang="en-US" altLang="ko-KR" dirty="0"/>
              <a:t>https://www.geeksforgeeks.org/python-string-join-method/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B73402-4B96-495E-95E4-6CBD06EC9B62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720860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https://www.geeksforgeeks.org/how-to-index-and-slice-strings-in-python/</a:t>
            </a:r>
          </a:p>
          <a:p>
            <a:r>
              <a:rPr lang="en-US" altLang="ko-KR" dirty="0"/>
              <a:t>https://www.geeksforgeeks.org/string-slicing-in-python/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B73402-4B96-495E-95E4-6CBD06EC9B62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310810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https://www.geeksforgeeks.org/regular-expression-python-examples/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B73402-4B96-495E-95E4-6CBD06EC9B62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724248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https://www.geeksforgeeks.org/regular-expression-python-examples/</a:t>
            </a:r>
          </a:p>
          <a:p>
            <a:r>
              <a:rPr lang="en-US" altLang="ko-KR" dirty="0"/>
              <a:t>https://pynative.com/python-regex-special-sequences-and-character-classes/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B73402-4B96-495E-95E4-6CBD06EC9B62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638216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https://www.geeksforgeeks.org/regular-expression-python-examples/</a:t>
            </a:r>
          </a:p>
          <a:p>
            <a:r>
              <a:rPr lang="en-US" altLang="ko-KR" dirty="0"/>
              <a:t>https://pynative.com/python-regex-special-sequences-and-character-classes/</a:t>
            </a:r>
          </a:p>
          <a:p>
            <a:r>
              <a:rPr lang="en-US" altLang="ko-KR" dirty="0"/>
              <a:t>https://www.geeksforgeeks.org/regular-expressions-python-set-1-search-match-find/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B73402-4B96-495E-95E4-6CBD06EC9B62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614237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https://www.geeksforgeeks.org/python-lists/</a:t>
            </a:r>
          </a:p>
          <a:p>
            <a:r>
              <a:rPr lang="en-US" altLang="ko-KR" dirty="0"/>
              <a:t>https://www.geeksforgeeks.org/reduce-in-python/</a:t>
            </a:r>
          </a:p>
          <a:p>
            <a:r>
              <a:rPr lang="en-US" altLang="ko-KR" dirty="0"/>
              <a:t>https://www.geeksforgeeks.org/python-itertools-accumulate/</a:t>
            </a:r>
          </a:p>
          <a:p>
            <a:r>
              <a:rPr lang="en-US" altLang="ko-KR" dirty="0"/>
              <a:t>https://www.geeksforgeeks.org/ord-function-python/</a:t>
            </a:r>
          </a:p>
          <a:p>
            <a:r>
              <a:rPr lang="en-US" altLang="ko-KR" dirty="0"/>
              <a:t>https://www.geeksforgeeks.org/python-2-number-cmplist-method/</a:t>
            </a:r>
          </a:p>
          <a:p>
            <a:r>
              <a:rPr lang="en-US" altLang="ko-KR" dirty="0"/>
              <a:t>https://www.geeksforgeeks.org/python-max-function/</a:t>
            </a:r>
          </a:p>
          <a:p>
            <a:r>
              <a:rPr lang="en-US" altLang="ko-KR" dirty="0"/>
              <a:t>https://www.geeksforgeeks.org/python-min-function/</a:t>
            </a:r>
          </a:p>
          <a:p>
            <a:r>
              <a:rPr lang="en-US" altLang="ko-KR" dirty="0"/>
              <a:t>https://www.geeksforgeeks.org/sum-function-python/</a:t>
            </a:r>
          </a:p>
          <a:p>
            <a:r>
              <a:rPr lang="en-US" altLang="ko-KR" dirty="0"/>
              <a:t>https://www.geeksforgeeks.org/any-all-in-python/</a:t>
            </a:r>
          </a:p>
          <a:p>
            <a:r>
              <a:rPr lang="en-US" altLang="ko-KR" dirty="0"/>
              <a:t>https://www.geeksforgeeks.org/python-len-function/</a:t>
            </a:r>
          </a:p>
          <a:p>
            <a:r>
              <a:rPr lang="en-US" altLang="ko-KR" dirty="0"/>
              <a:t>https://www.geeksforgeeks.org/enumerate-in-python/</a:t>
            </a:r>
          </a:p>
          <a:p>
            <a:r>
              <a:rPr lang="en-US" altLang="ko-KR" dirty="0"/>
              <a:t>https://www.geeksforgeeks.org/filter-in-python/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B73402-4B96-495E-95E4-6CBD06EC9B62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127348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https://www.geeksforgeeks.org/python-range-function/</a:t>
            </a:r>
          </a:p>
          <a:p>
            <a:r>
              <a:rPr lang="en-US" altLang="ko-KR" dirty="0"/>
              <a:t>https://www.geeksforgeeks.org/python-next-method/?ref=lbp</a:t>
            </a:r>
          </a:p>
          <a:p>
            <a:r>
              <a:rPr lang="en-US" altLang="ko-KR" dirty="0"/>
              <a:t>https://www.geeksforgeeks.org/python-str-function/?ref=lbp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B73402-4B96-495E-95E4-6CBD06EC9B62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465246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https://www.geeksforgeeks.org/zip-in-python/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B73402-4B96-495E-95E4-6CBD06EC9B62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651941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https://www.geeksforgeeks.org/python-lambda-anonymous-functions-filter-map-reduce/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B73402-4B96-495E-95E4-6CBD06EC9B62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38452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https://www.geeksforgeeks.org/underscore-_-python/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B73402-4B96-495E-95E4-6CBD06EC9B6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047076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https://www.geeksforgeeks.org/python-for-loops/</a:t>
            </a:r>
          </a:p>
          <a:p>
            <a:r>
              <a:rPr lang="en-US" altLang="ko-KR" dirty="0"/>
              <a:t>https://www.geeksforgeeks.org/python-pass-statement/</a:t>
            </a:r>
          </a:p>
          <a:p>
            <a:r>
              <a:rPr lang="en-US" altLang="ko-KR" dirty="0"/>
              <a:t>https://www.geeksforgeeks.org/using-else-conditional-statement-with-for-loop-in-python/</a:t>
            </a:r>
          </a:p>
          <a:p>
            <a:r>
              <a:rPr lang="en-US" altLang="ko-KR" dirty="0"/>
              <a:t>https://www.geeksforgeeks.org/python-while-loop/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B73402-4B96-495E-95E4-6CBD06EC9B62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028913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https://www.geeksforgeeks.org/python-if-else/</a:t>
            </a:r>
          </a:p>
          <a:p>
            <a:r>
              <a:rPr lang="en-US" altLang="ko-KR" dirty="0"/>
              <a:t>https://www.geeksforgeeks.org/how-to-use-if-else-elif-in-python-lambda-functions/</a:t>
            </a:r>
          </a:p>
          <a:p>
            <a:r>
              <a:rPr lang="en-US" altLang="ko-KR" dirty="0"/>
              <a:t>https://www.geeksforgeeks.org/using-else-conditional-statement-with-for-loop-in-python/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B73402-4B96-495E-95E4-6CBD06EC9B62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214041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https://www.geeksforgeeks.org/python-match-case-statement/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B73402-4B96-495E-95E4-6CBD06EC9B62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602823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https://www.geeksforgeeks.org/python-functions/?ref=outind</a:t>
            </a:r>
          </a:p>
          <a:p>
            <a:r>
              <a:rPr lang="en-US" altLang="ko-KR" dirty="0"/>
              <a:t>https://www.geeksforgeeks.org/args-kwargs-python/</a:t>
            </a:r>
          </a:p>
          <a:p>
            <a:r>
              <a:rPr lang="en-US" altLang="ko-KR" dirty="0"/>
              <a:t>https://www.geeksforgeeks.org/difference-method-function-python/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B73402-4B96-495E-95E4-6CBD06EC9B62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4506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https://www.geeksforgeeks.org/python-classes-and-objects/</a:t>
            </a:r>
          </a:p>
          <a:p>
            <a:r>
              <a:rPr lang="en-US" altLang="ko-KR" dirty="0"/>
              <a:t>https://www.geeksforgeeks.org/inheritance-in-python/</a:t>
            </a:r>
          </a:p>
          <a:p>
            <a:r>
              <a:rPr lang="en-US" altLang="ko-KR" dirty="0"/>
              <a:t>https://www.geeksforgeeks.org/private-variables-python/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B73402-4B96-495E-95E4-6CBD06EC9B62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024120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https://www.geeksforgeeks.org/python-classes-and-objects/</a:t>
            </a:r>
          </a:p>
          <a:p>
            <a:r>
              <a:rPr lang="en-US" altLang="ko-KR" dirty="0"/>
              <a:t>https://www.geeksforgeeks.org/inheritance-in-python/</a:t>
            </a:r>
          </a:p>
          <a:p>
            <a:r>
              <a:rPr lang="en-US" altLang="ko-KR" dirty="0"/>
              <a:t>https://www.geeksforgeeks.org/abstract-classes-in-python/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B73402-4B96-495E-95E4-6CBD06EC9B62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858800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https://www.geeksforgeeks.org/python-exception-handling/?ref=outind</a:t>
            </a:r>
          </a:p>
          <a:p>
            <a:r>
              <a:rPr lang="en-US" altLang="ko-KR" dirty="0"/>
              <a:t>https://www.geeksforgeeks.org/errors-and-exceptions-in-python/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B73402-4B96-495E-95E4-6CBD06EC9B62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546856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https://www.geeksforgeeks.org/file-handling-python/?ref=outind</a:t>
            </a:r>
          </a:p>
          <a:p>
            <a:r>
              <a:rPr lang="en-US" altLang="ko-KR" dirty="0"/>
              <a:t>https://www.geeksforgeeks.org/how-to-read-from-a-file-in-python/</a:t>
            </a:r>
          </a:p>
          <a:p>
            <a:r>
              <a:rPr lang="en-US" altLang="ko-KR" dirty="0"/>
              <a:t>https://www.geeksforgeeks.org/reading-writing-text-files-python/</a:t>
            </a:r>
          </a:p>
          <a:p>
            <a:r>
              <a:rPr lang="en-US" altLang="ko-KR" dirty="0"/>
              <a:t>https://www.geeksforgeeks.org/writing-to-file-in-python/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B73402-4B96-495E-95E4-6CBD06EC9B62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658621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https://www.geeksforgeeks.org/file-handling-python/?ref=outind</a:t>
            </a:r>
          </a:p>
          <a:p>
            <a:r>
              <a:rPr lang="en-US" altLang="ko-KR" dirty="0"/>
              <a:t>https://www.geeksforgeeks.org/how-to-read-from-a-file-in-python/</a:t>
            </a:r>
          </a:p>
          <a:p>
            <a:r>
              <a:rPr lang="en-US" altLang="ko-KR" dirty="0"/>
              <a:t>https://www.geeksforgeeks.org/reading-writing-text-files-python/</a:t>
            </a:r>
          </a:p>
          <a:p>
            <a:r>
              <a:rPr lang="en-US" altLang="ko-KR" dirty="0"/>
              <a:t>https://www.geeksforgeeks.org/writing-to-file-in-python/</a:t>
            </a:r>
          </a:p>
          <a:p>
            <a:r>
              <a:rPr lang="en-US" altLang="ko-KR" dirty="0"/>
              <a:t>https://www.geeksforgeeks.org/with-statement-in-python/</a:t>
            </a:r>
          </a:p>
          <a:p>
            <a:r>
              <a:rPr lang="en-US" altLang="ko-KR" dirty="0"/>
              <a:t>https://www.geeksforgeeks.org/use-yield-keyword-instead-return-keyword-python/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B73402-4B96-495E-95E4-6CBD06EC9B62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989959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https://www.geeksforgeeks.org/file-handling-python/?ref=outind</a:t>
            </a:r>
          </a:p>
          <a:p>
            <a:r>
              <a:rPr lang="en-US" altLang="ko-KR" dirty="0"/>
              <a:t>https://www.geeksforgeeks.org/how-to-read-from-a-file-in-python/</a:t>
            </a:r>
          </a:p>
          <a:p>
            <a:r>
              <a:rPr lang="en-US" altLang="ko-KR" dirty="0"/>
              <a:t>https://www.geeksforgeeks.org/reading-writing-text-files-python/</a:t>
            </a:r>
          </a:p>
          <a:p>
            <a:r>
              <a:rPr lang="en-US" altLang="ko-KR" dirty="0"/>
              <a:t>https://www.geeksforgeeks.org/writing-to-file-in-python/</a:t>
            </a:r>
          </a:p>
          <a:p>
            <a:r>
              <a:rPr lang="en-US" altLang="ko-KR" dirty="0"/>
              <a:t>https://www.geeksforgeeks.org/with-statement-in-python/</a:t>
            </a:r>
          </a:p>
          <a:p>
            <a:r>
              <a:rPr lang="en-US" altLang="ko-KR" dirty="0"/>
              <a:t>https://www.geeksforgeeks.org/use-yield-keyword-instead-return-keyword-python/</a:t>
            </a:r>
          </a:p>
          <a:p>
            <a:r>
              <a:rPr lang="en-US" altLang="ko-KR" dirty="0"/>
              <a:t>https://www.geeksforgeeks.org/reading-and-writing-csv-files-in-python/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B73402-4B96-495E-95E4-6CBD06EC9B62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76994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https://www.geeksforgeeks.org/operator-overloading-in-python/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B73402-4B96-495E-95E4-6CBD06EC9B62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827595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https://www.geeksforgeeks.org/generators-in-python/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B73402-4B96-495E-95E4-6CBD06EC9B62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40813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https://www.geeksforgeeks.org/decorators-in-python/</a:t>
            </a:r>
          </a:p>
          <a:p>
            <a:r>
              <a:rPr lang="en-US" altLang="ko-KR" dirty="0"/>
              <a:t>https://www.geeksforgeeks.org/python-closures/</a:t>
            </a:r>
          </a:p>
          <a:p>
            <a:r>
              <a:rPr lang="en-US" altLang="ko-KR" dirty="0"/>
              <a:t>https://www.geeksforgeeks.org/chain-multiple-decorators-in-python/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B73402-4B96-495E-95E4-6CBD06EC9B62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3420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https://www.geeksforgeeks.org/python-oops-concepts/</a:t>
            </a:r>
          </a:p>
          <a:p>
            <a:r>
              <a:rPr lang="en-US" altLang="ko-KR" dirty="0"/>
              <a:t>https://www.geeksforgeeks.org/self-in-python-class/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B73402-4B96-495E-95E4-6CBD06EC9B62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40757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https://www.geeksforgeeks.org/taking-input-in-python/?ref=outind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B73402-4B96-495E-95E4-6CBD06EC9B62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87622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https://www.geeksforgeeks.org/taking-input-in-python/?ref=outind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B73402-4B96-495E-95E4-6CBD06EC9B62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34340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https://www.geeksforgeeks.org/taking-input-in-python/?ref=outind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B73402-4B96-495E-95E4-6CBD06EC9B62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36712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7DAC7682-D15A-B7D9-A461-B3484A607EAE}"/>
              </a:ext>
            </a:extLst>
          </p:cNvPr>
          <p:cNvSpPr/>
          <p:nvPr userDrawn="1"/>
        </p:nvSpPr>
        <p:spPr>
          <a:xfrm>
            <a:off x="0" y="0"/>
            <a:ext cx="12192000" cy="77152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17933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38394AC-380F-3DD5-09EC-50A259E378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85348-FF0B-472B-B42C-CD62F26E0287}" type="datetimeFigureOut">
              <a:rPr lang="ko-KR" altLang="en-US" smtClean="0"/>
              <a:t>2024-06-01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AA63C56-3B68-2174-0838-2DFD5B787E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16ACEA0-12D0-D757-2418-20B449603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80471-3823-4F1B-AEB4-6A0ECA417DD2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CF50C62-FB70-032A-9213-C0DF2383A2E0}"/>
              </a:ext>
            </a:extLst>
          </p:cNvPr>
          <p:cNvSpPr/>
          <p:nvPr userDrawn="1"/>
        </p:nvSpPr>
        <p:spPr>
          <a:xfrm>
            <a:off x="0" y="0"/>
            <a:ext cx="12192000" cy="77152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22328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78DDB73-3BC8-B5E8-E6B8-0766246CCD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1C5EC38-2D3F-E611-7A79-21E1EFA846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950C5EE-3C41-5B04-0118-800A23ED59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485348-FF0B-472B-B42C-CD62F26E0287}" type="datetimeFigureOut">
              <a:rPr lang="ko-KR" altLang="en-US" smtClean="0"/>
              <a:t>2024-06-01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AC824BD-786C-78C4-8791-95EA21D3AD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0F5D307-EC51-2CDC-FF7F-FC497B2FA6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880471-3823-4F1B-AEB4-6A0ECA417D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0471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1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1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5" Type="http://schemas.openxmlformats.org/officeDocument/2006/relationships/image" Target="../media/image46.png"/><Relationship Id="rId10" Type="http://schemas.openxmlformats.org/officeDocument/2006/relationships/image" Target="../media/image51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1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1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11" Type="http://schemas.openxmlformats.org/officeDocument/2006/relationships/image" Target="../media/image67.png"/><Relationship Id="rId5" Type="http://schemas.openxmlformats.org/officeDocument/2006/relationships/image" Target="../media/image61.png"/><Relationship Id="rId10" Type="http://schemas.openxmlformats.org/officeDocument/2006/relationships/image" Target="../media/image66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77.png"/><Relationship Id="rId3" Type="http://schemas.openxmlformats.org/officeDocument/2006/relationships/image" Target="../media/image1.png"/><Relationship Id="rId7" Type="http://schemas.openxmlformats.org/officeDocument/2006/relationships/image" Target="../media/image71.png"/><Relationship Id="rId12" Type="http://schemas.openxmlformats.org/officeDocument/2006/relationships/image" Target="../media/image76.png"/><Relationship Id="rId2" Type="http://schemas.openxmlformats.org/officeDocument/2006/relationships/notesSlide" Target="../notesSlides/notesSlide22.xml"/><Relationship Id="rId16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11" Type="http://schemas.openxmlformats.org/officeDocument/2006/relationships/image" Target="../media/image75.png"/><Relationship Id="rId5" Type="http://schemas.openxmlformats.org/officeDocument/2006/relationships/image" Target="../media/image69.png"/><Relationship Id="rId15" Type="http://schemas.openxmlformats.org/officeDocument/2006/relationships/image" Target="../media/image79.png"/><Relationship Id="rId10" Type="http://schemas.openxmlformats.org/officeDocument/2006/relationships/image" Target="../media/image74.png"/><Relationship Id="rId4" Type="http://schemas.openxmlformats.org/officeDocument/2006/relationships/image" Target="../media/image68.png"/><Relationship Id="rId9" Type="http://schemas.openxmlformats.org/officeDocument/2006/relationships/image" Target="../media/image73.png"/><Relationship Id="rId14" Type="http://schemas.openxmlformats.org/officeDocument/2006/relationships/image" Target="../media/image7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1.png"/><Relationship Id="rId7" Type="http://schemas.openxmlformats.org/officeDocument/2006/relationships/image" Target="../media/image8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11" Type="http://schemas.openxmlformats.org/officeDocument/2006/relationships/image" Target="../media/image84.png"/><Relationship Id="rId5" Type="http://schemas.openxmlformats.org/officeDocument/2006/relationships/image" Target="../media/image78.png"/><Relationship Id="rId10" Type="http://schemas.openxmlformats.org/officeDocument/2006/relationships/image" Target="../media/image83.png"/><Relationship Id="rId4" Type="http://schemas.openxmlformats.org/officeDocument/2006/relationships/image" Target="../media/image77.png"/><Relationship Id="rId9" Type="http://schemas.openxmlformats.org/officeDocument/2006/relationships/image" Target="../media/image8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13" Type="http://schemas.openxmlformats.org/officeDocument/2006/relationships/image" Target="../media/image94.png"/><Relationship Id="rId3" Type="http://schemas.openxmlformats.org/officeDocument/2006/relationships/image" Target="../media/image1.png"/><Relationship Id="rId7" Type="http://schemas.openxmlformats.org/officeDocument/2006/relationships/image" Target="../media/image88.png"/><Relationship Id="rId12" Type="http://schemas.openxmlformats.org/officeDocument/2006/relationships/image" Target="../media/image9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11" Type="http://schemas.openxmlformats.org/officeDocument/2006/relationships/image" Target="../media/image92.png"/><Relationship Id="rId5" Type="http://schemas.openxmlformats.org/officeDocument/2006/relationships/image" Target="../media/image86.png"/><Relationship Id="rId10" Type="http://schemas.openxmlformats.org/officeDocument/2006/relationships/image" Target="../media/image91.png"/><Relationship Id="rId4" Type="http://schemas.openxmlformats.org/officeDocument/2006/relationships/image" Target="../media/image85.png"/><Relationship Id="rId9" Type="http://schemas.openxmlformats.org/officeDocument/2006/relationships/image" Target="../media/image9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13" Type="http://schemas.openxmlformats.org/officeDocument/2006/relationships/image" Target="../media/image104.png"/><Relationship Id="rId3" Type="http://schemas.openxmlformats.org/officeDocument/2006/relationships/image" Target="../media/image1.png"/><Relationship Id="rId7" Type="http://schemas.openxmlformats.org/officeDocument/2006/relationships/image" Target="../media/image98.png"/><Relationship Id="rId12" Type="http://schemas.openxmlformats.org/officeDocument/2006/relationships/image" Target="../media/image10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11" Type="http://schemas.openxmlformats.org/officeDocument/2006/relationships/image" Target="../media/image102.png"/><Relationship Id="rId5" Type="http://schemas.openxmlformats.org/officeDocument/2006/relationships/image" Target="../media/image96.png"/><Relationship Id="rId10" Type="http://schemas.openxmlformats.org/officeDocument/2006/relationships/image" Target="../media/image101.png"/><Relationship Id="rId4" Type="http://schemas.openxmlformats.org/officeDocument/2006/relationships/image" Target="../media/image95.png"/><Relationship Id="rId9" Type="http://schemas.openxmlformats.org/officeDocument/2006/relationships/image" Target="../media/image10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13" Type="http://schemas.openxmlformats.org/officeDocument/2006/relationships/image" Target="../media/image116.png"/><Relationship Id="rId3" Type="http://schemas.openxmlformats.org/officeDocument/2006/relationships/image" Target="../media/image1.png"/><Relationship Id="rId7" Type="http://schemas.openxmlformats.org/officeDocument/2006/relationships/image" Target="../media/image110.png"/><Relationship Id="rId12" Type="http://schemas.openxmlformats.org/officeDocument/2006/relationships/image" Target="../media/image11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png"/><Relationship Id="rId11" Type="http://schemas.openxmlformats.org/officeDocument/2006/relationships/image" Target="../media/image114.png"/><Relationship Id="rId5" Type="http://schemas.openxmlformats.org/officeDocument/2006/relationships/image" Target="../media/image108.png"/><Relationship Id="rId15" Type="http://schemas.openxmlformats.org/officeDocument/2006/relationships/image" Target="../media/image118.png"/><Relationship Id="rId10" Type="http://schemas.openxmlformats.org/officeDocument/2006/relationships/image" Target="../media/image113.png"/><Relationship Id="rId4" Type="http://schemas.openxmlformats.org/officeDocument/2006/relationships/image" Target="../media/image107.png"/><Relationship Id="rId9" Type="http://schemas.openxmlformats.org/officeDocument/2006/relationships/image" Target="../media/image112.png"/><Relationship Id="rId14" Type="http://schemas.openxmlformats.org/officeDocument/2006/relationships/image" Target="../media/image117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3" Type="http://schemas.openxmlformats.org/officeDocument/2006/relationships/image" Target="../media/image1.png"/><Relationship Id="rId7" Type="http://schemas.openxmlformats.org/officeDocument/2006/relationships/image" Target="../media/image12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1.png"/><Relationship Id="rId5" Type="http://schemas.openxmlformats.org/officeDocument/2006/relationships/image" Target="../media/image120.png"/><Relationship Id="rId4" Type="http://schemas.openxmlformats.org/officeDocument/2006/relationships/image" Target="../media/image119.png"/><Relationship Id="rId9" Type="http://schemas.openxmlformats.org/officeDocument/2006/relationships/image" Target="../media/image12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2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7.png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3" Type="http://schemas.openxmlformats.org/officeDocument/2006/relationships/image" Target="../media/image1.png"/><Relationship Id="rId7" Type="http://schemas.openxmlformats.org/officeDocument/2006/relationships/image" Target="../media/image13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1.png"/><Relationship Id="rId11" Type="http://schemas.openxmlformats.org/officeDocument/2006/relationships/image" Target="../media/image136.png"/><Relationship Id="rId5" Type="http://schemas.openxmlformats.org/officeDocument/2006/relationships/image" Target="../media/image130.png"/><Relationship Id="rId10" Type="http://schemas.openxmlformats.org/officeDocument/2006/relationships/image" Target="../media/image135.png"/><Relationship Id="rId4" Type="http://schemas.openxmlformats.org/officeDocument/2006/relationships/image" Target="../media/image129.png"/><Relationship Id="rId9" Type="http://schemas.openxmlformats.org/officeDocument/2006/relationships/image" Target="../media/image134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png"/><Relationship Id="rId3" Type="http://schemas.openxmlformats.org/officeDocument/2006/relationships/image" Target="../media/image1.png"/><Relationship Id="rId7" Type="http://schemas.openxmlformats.org/officeDocument/2006/relationships/image" Target="../media/image14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9.png"/><Relationship Id="rId11" Type="http://schemas.openxmlformats.org/officeDocument/2006/relationships/image" Target="../media/image144.png"/><Relationship Id="rId5" Type="http://schemas.openxmlformats.org/officeDocument/2006/relationships/image" Target="../media/image138.png"/><Relationship Id="rId10" Type="http://schemas.openxmlformats.org/officeDocument/2006/relationships/image" Target="../media/image143.png"/><Relationship Id="rId4" Type="http://schemas.openxmlformats.org/officeDocument/2006/relationships/image" Target="../media/image137.png"/><Relationship Id="rId9" Type="http://schemas.openxmlformats.org/officeDocument/2006/relationships/image" Target="../media/image142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png"/><Relationship Id="rId3" Type="http://schemas.openxmlformats.org/officeDocument/2006/relationships/image" Target="../media/image1.png"/><Relationship Id="rId7" Type="http://schemas.openxmlformats.org/officeDocument/2006/relationships/image" Target="../media/image14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7.png"/><Relationship Id="rId11" Type="http://schemas.openxmlformats.org/officeDocument/2006/relationships/image" Target="../media/image152.png"/><Relationship Id="rId5" Type="http://schemas.openxmlformats.org/officeDocument/2006/relationships/image" Target="../media/image146.png"/><Relationship Id="rId10" Type="http://schemas.openxmlformats.org/officeDocument/2006/relationships/image" Target="../media/image151.png"/><Relationship Id="rId4" Type="http://schemas.openxmlformats.org/officeDocument/2006/relationships/image" Target="../media/image145.png"/><Relationship Id="rId9" Type="http://schemas.openxmlformats.org/officeDocument/2006/relationships/image" Target="../media/image150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png"/><Relationship Id="rId13" Type="http://schemas.openxmlformats.org/officeDocument/2006/relationships/image" Target="../media/image162.png"/><Relationship Id="rId3" Type="http://schemas.openxmlformats.org/officeDocument/2006/relationships/image" Target="../media/image1.png"/><Relationship Id="rId7" Type="http://schemas.openxmlformats.org/officeDocument/2006/relationships/image" Target="../media/image156.png"/><Relationship Id="rId12" Type="http://schemas.openxmlformats.org/officeDocument/2006/relationships/image" Target="../media/image16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5.png"/><Relationship Id="rId11" Type="http://schemas.openxmlformats.org/officeDocument/2006/relationships/image" Target="../media/image160.png"/><Relationship Id="rId5" Type="http://schemas.openxmlformats.org/officeDocument/2006/relationships/image" Target="../media/image154.png"/><Relationship Id="rId15" Type="http://schemas.openxmlformats.org/officeDocument/2006/relationships/image" Target="../media/image164.png"/><Relationship Id="rId10" Type="http://schemas.openxmlformats.org/officeDocument/2006/relationships/image" Target="../media/image159.png"/><Relationship Id="rId4" Type="http://schemas.openxmlformats.org/officeDocument/2006/relationships/image" Target="../media/image153.png"/><Relationship Id="rId9" Type="http://schemas.openxmlformats.org/officeDocument/2006/relationships/image" Target="../media/image158.png"/><Relationship Id="rId14" Type="http://schemas.openxmlformats.org/officeDocument/2006/relationships/image" Target="../media/image163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9.png"/><Relationship Id="rId13" Type="http://schemas.openxmlformats.org/officeDocument/2006/relationships/image" Target="../media/image174.png"/><Relationship Id="rId3" Type="http://schemas.openxmlformats.org/officeDocument/2006/relationships/image" Target="../media/image1.png"/><Relationship Id="rId7" Type="http://schemas.openxmlformats.org/officeDocument/2006/relationships/image" Target="../media/image168.png"/><Relationship Id="rId12" Type="http://schemas.openxmlformats.org/officeDocument/2006/relationships/image" Target="../media/image173.png"/><Relationship Id="rId17" Type="http://schemas.openxmlformats.org/officeDocument/2006/relationships/image" Target="../media/image178.png"/><Relationship Id="rId2" Type="http://schemas.openxmlformats.org/officeDocument/2006/relationships/notesSlide" Target="../notesSlides/notesSlide34.xml"/><Relationship Id="rId16" Type="http://schemas.openxmlformats.org/officeDocument/2006/relationships/image" Target="../media/image1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7.png"/><Relationship Id="rId11" Type="http://schemas.openxmlformats.org/officeDocument/2006/relationships/image" Target="../media/image172.png"/><Relationship Id="rId5" Type="http://schemas.openxmlformats.org/officeDocument/2006/relationships/image" Target="../media/image166.png"/><Relationship Id="rId15" Type="http://schemas.openxmlformats.org/officeDocument/2006/relationships/image" Target="../media/image176.png"/><Relationship Id="rId10" Type="http://schemas.openxmlformats.org/officeDocument/2006/relationships/image" Target="../media/image171.png"/><Relationship Id="rId4" Type="http://schemas.openxmlformats.org/officeDocument/2006/relationships/image" Target="../media/image165.png"/><Relationship Id="rId9" Type="http://schemas.openxmlformats.org/officeDocument/2006/relationships/image" Target="../media/image170.png"/><Relationship Id="rId14" Type="http://schemas.openxmlformats.org/officeDocument/2006/relationships/image" Target="../media/image175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3.png"/><Relationship Id="rId13" Type="http://schemas.openxmlformats.org/officeDocument/2006/relationships/image" Target="../media/image188.png"/><Relationship Id="rId18" Type="http://schemas.openxmlformats.org/officeDocument/2006/relationships/image" Target="../media/image193.png"/><Relationship Id="rId3" Type="http://schemas.openxmlformats.org/officeDocument/2006/relationships/image" Target="../media/image1.png"/><Relationship Id="rId7" Type="http://schemas.openxmlformats.org/officeDocument/2006/relationships/image" Target="../media/image182.png"/><Relationship Id="rId12" Type="http://schemas.openxmlformats.org/officeDocument/2006/relationships/image" Target="../media/image187.png"/><Relationship Id="rId17" Type="http://schemas.openxmlformats.org/officeDocument/2006/relationships/image" Target="../media/image192.png"/><Relationship Id="rId2" Type="http://schemas.openxmlformats.org/officeDocument/2006/relationships/notesSlide" Target="../notesSlides/notesSlide35.xml"/><Relationship Id="rId16" Type="http://schemas.openxmlformats.org/officeDocument/2006/relationships/image" Target="../media/image1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1.png"/><Relationship Id="rId11" Type="http://schemas.openxmlformats.org/officeDocument/2006/relationships/image" Target="../media/image186.png"/><Relationship Id="rId5" Type="http://schemas.openxmlformats.org/officeDocument/2006/relationships/image" Target="../media/image180.png"/><Relationship Id="rId15" Type="http://schemas.openxmlformats.org/officeDocument/2006/relationships/image" Target="../media/image190.png"/><Relationship Id="rId10" Type="http://schemas.openxmlformats.org/officeDocument/2006/relationships/image" Target="../media/image185.png"/><Relationship Id="rId4" Type="http://schemas.openxmlformats.org/officeDocument/2006/relationships/image" Target="../media/image179.png"/><Relationship Id="rId9" Type="http://schemas.openxmlformats.org/officeDocument/2006/relationships/image" Target="../media/image184.png"/><Relationship Id="rId14" Type="http://schemas.openxmlformats.org/officeDocument/2006/relationships/image" Target="../media/image189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8.png"/><Relationship Id="rId13" Type="http://schemas.openxmlformats.org/officeDocument/2006/relationships/image" Target="../media/image203.png"/><Relationship Id="rId3" Type="http://schemas.openxmlformats.org/officeDocument/2006/relationships/image" Target="../media/image1.png"/><Relationship Id="rId7" Type="http://schemas.openxmlformats.org/officeDocument/2006/relationships/image" Target="../media/image197.png"/><Relationship Id="rId12" Type="http://schemas.openxmlformats.org/officeDocument/2006/relationships/image" Target="../media/image20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6.png"/><Relationship Id="rId11" Type="http://schemas.openxmlformats.org/officeDocument/2006/relationships/image" Target="../media/image201.png"/><Relationship Id="rId5" Type="http://schemas.openxmlformats.org/officeDocument/2006/relationships/image" Target="../media/image195.png"/><Relationship Id="rId15" Type="http://schemas.openxmlformats.org/officeDocument/2006/relationships/image" Target="../media/image205.png"/><Relationship Id="rId10" Type="http://schemas.openxmlformats.org/officeDocument/2006/relationships/image" Target="../media/image200.png"/><Relationship Id="rId4" Type="http://schemas.openxmlformats.org/officeDocument/2006/relationships/image" Target="../media/image194.png"/><Relationship Id="rId9" Type="http://schemas.openxmlformats.org/officeDocument/2006/relationships/image" Target="../media/image199.png"/><Relationship Id="rId14" Type="http://schemas.openxmlformats.org/officeDocument/2006/relationships/image" Target="../media/image20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8.png"/><Relationship Id="rId5" Type="http://schemas.openxmlformats.org/officeDocument/2006/relationships/image" Target="../media/image207.png"/><Relationship Id="rId4" Type="http://schemas.openxmlformats.org/officeDocument/2006/relationships/image" Target="../media/image206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3.png"/><Relationship Id="rId13" Type="http://schemas.openxmlformats.org/officeDocument/2006/relationships/image" Target="../media/image218.png"/><Relationship Id="rId3" Type="http://schemas.openxmlformats.org/officeDocument/2006/relationships/image" Target="../media/image1.png"/><Relationship Id="rId7" Type="http://schemas.openxmlformats.org/officeDocument/2006/relationships/image" Target="../media/image212.png"/><Relationship Id="rId12" Type="http://schemas.openxmlformats.org/officeDocument/2006/relationships/image" Target="../media/image21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1.png"/><Relationship Id="rId11" Type="http://schemas.openxmlformats.org/officeDocument/2006/relationships/image" Target="../media/image216.png"/><Relationship Id="rId5" Type="http://schemas.openxmlformats.org/officeDocument/2006/relationships/image" Target="../media/image210.png"/><Relationship Id="rId15" Type="http://schemas.openxmlformats.org/officeDocument/2006/relationships/image" Target="../media/image220.png"/><Relationship Id="rId10" Type="http://schemas.openxmlformats.org/officeDocument/2006/relationships/image" Target="../media/image215.png"/><Relationship Id="rId4" Type="http://schemas.openxmlformats.org/officeDocument/2006/relationships/image" Target="../media/image209.png"/><Relationship Id="rId9" Type="http://schemas.openxmlformats.org/officeDocument/2006/relationships/image" Target="../media/image214.png"/><Relationship Id="rId14" Type="http://schemas.openxmlformats.org/officeDocument/2006/relationships/image" Target="../media/image219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5.png"/><Relationship Id="rId13" Type="http://schemas.openxmlformats.org/officeDocument/2006/relationships/image" Target="../media/image230.png"/><Relationship Id="rId18" Type="http://schemas.openxmlformats.org/officeDocument/2006/relationships/image" Target="../media/image235.png"/><Relationship Id="rId3" Type="http://schemas.openxmlformats.org/officeDocument/2006/relationships/image" Target="../media/image1.png"/><Relationship Id="rId21" Type="http://schemas.openxmlformats.org/officeDocument/2006/relationships/image" Target="../media/image238.png"/><Relationship Id="rId7" Type="http://schemas.openxmlformats.org/officeDocument/2006/relationships/image" Target="../media/image224.png"/><Relationship Id="rId12" Type="http://schemas.openxmlformats.org/officeDocument/2006/relationships/image" Target="../media/image229.png"/><Relationship Id="rId17" Type="http://schemas.openxmlformats.org/officeDocument/2006/relationships/image" Target="../media/image234.png"/><Relationship Id="rId2" Type="http://schemas.openxmlformats.org/officeDocument/2006/relationships/notesSlide" Target="../notesSlides/notesSlide39.xml"/><Relationship Id="rId16" Type="http://schemas.openxmlformats.org/officeDocument/2006/relationships/image" Target="../media/image233.png"/><Relationship Id="rId20" Type="http://schemas.openxmlformats.org/officeDocument/2006/relationships/image" Target="../media/image2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3.png"/><Relationship Id="rId11" Type="http://schemas.openxmlformats.org/officeDocument/2006/relationships/image" Target="../media/image228.png"/><Relationship Id="rId5" Type="http://schemas.openxmlformats.org/officeDocument/2006/relationships/image" Target="../media/image222.png"/><Relationship Id="rId15" Type="http://schemas.openxmlformats.org/officeDocument/2006/relationships/image" Target="../media/image232.png"/><Relationship Id="rId10" Type="http://schemas.openxmlformats.org/officeDocument/2006/relationships/image" Target="../media/image227.png"/><Relationship Id="rId19" Type="http://schemas.openxmlformats.org/officeDocument/2006/relationships/image" Target="../media/image236.png"/><Relationship Id="rId4" Type="http://schemas.openxmlformats.org/officeDocument/2006/relationships/image" Target="../media/image221.png"/><Relationship Id="rId9" Type="http://schemas.openxmlformats.org/officeDocument/2006/relationships/image" Target="../media/image226.png"/><Relationship Id="rId14" Type="http://schemas.openxmlformats.org/officeDocument/2006/relationships/image" Target="../media/image23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0.png"/><Relationship Id="rId4" Type="http://schemas.openxmlformats.org/officeDocument/2006/relationships/image" Target="../media/image23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2.png"/><Relationship Id="rId4" Type="http://schemas.openxmlformats.org/officeDocument/2006/relationships/image" Target="../media/image241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5.png"/><Relationship Id="rId3" Type="http://schemas.openxmlformats.org/officeDocument/2006/relationships/image" Target="../media/image1.png"/><Relationship Id="rId7" Type="http://schemas.openxmlformats.org/officeDocument/2006/relationships/image" Target="../media/image242.png"/><Relationship Id="rId12" Type="http://schemas.openxmlformats.org/officeDocument/2006/relationships/image" Target="../media/image24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1.png"/><Relationship Id="rId11" Type="http://schemas.openxmlformats.org/officeDocument/2006/relationships/image" Target="../media/image248.png"/><Relationship Id="rId5" Type="http://schemas.openxmlformats.org/officeDocument/2006/relationships/image" Target="../media/image244.png"/><Relationship Id="rId10" Type="http://schemas.openxmlformats.org/officeDocument/2006/relationships/image" Target="../media/image247.png"/><Relationship Id="rId4" Type="http://schemas.openxmlformats.org/officeDocument/2006/relationships/image" Target="../media/image243.png"/><Relationship Id="rId9" Type="http://schemas.openxmlformats.org/officeDocument/2006/relationships/image" Target="../media/image246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2.png"/><Relationship Id="rId13" Type="http://schemas.openxmlformats.org/officeDocument/2006/relationships/image" Target="../media/image257.png"/><Relationship Id="rId3" Type="http://schemas.openxmlformats.org/officeDocument/2006/relationships/image" Target="../media/image1.png"/><Relationship Id="rId7" Type="http://schemas.openxmlformats.org/officeDocument/2006/relationships/image" Target="../media/image251.png"/><Relationship Id="rId12" Type="http://schemas.openxmlformats.org/officeDocument/2006/relationships/image" Target="../media/image25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0.png"/><Relationship Id="rId11" Type="http://schemas.openxmlformats.org/officeDocument/2006/relationships/image" Target="../media/image255.png"/><Relationship Id="rId5" Type="http://schemas.openxmlformats.org/officeDocument/2006/relationships/image" Target="../media/image242.png"/><Relationship Id="rId10" Type="http://schemas.openxmlformats.org/officeDocument/2006/relationships/image" Target="../media/image254.png"/><Relationship Id="rId4" Type="http://schemas.openxmlformats.org/officeDocument/2006/relationships/image" Target="../media/image241.png"/><Relationship Id="rId9" Type="http://schemas.openxmlformats.org/officeDocument/2006/relationships/image" Target="../media/image25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0.png"/><Relationship Id="rId5" Type="http://schemas.openxmlformats.org/officeDocument/2006/relationships/image" Target="../media/image259.png"/><Relationship Id="rId4" Type="http://schemas.openxmlformats.org/officeDocument/2006/relationships/image" Target="../media/image258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5.png"/><Relationship Id="rId3" Type="http://schemas.openxmlformats.org/officeDocument/2006/relationships/image" Target="../media/image1.png"/><Relationship Id="rId7" Type="http://schemas.openxmlformats.org/officeDocument/2006/relationships/image" Target="../media/image26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3.png"/><Relationship Id="rId5" Type="http://schemas.openxmlformats.org/officeDocument/2006/relationships/image" Target="../media/image262.png"/><Relationship Id="rId4" Type="http://schemas.openxmlformats.org/officeDocument/2006/relationships/image" Target="../media/image261.png"/><Relationship Id="rId9" Type="http://schemas.openxmlformats.org/officeDocument/2006/relationships/image" Target="../media/image26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7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9.png"/><Relationship Id="rId5" Type="http://schemas.openxmlformats.org/officeDocument/2006/relationships/image" Target="../media/image268.png"/><Relationship Id="rId4" Type="http://schemas.openxmlformats.org/officeDocument/2006/relationships/image" Target="../media/image267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5.png"/><Relationship Id="rId13" Type="http://schemas.openxmlformats.org/officeDocument/2006/relationships/image" Target="../media/image280.png"/><Relationship Id="rId3" Type="http://schemas.openxmlformats.org/officeDocument/2006/relationships/image" Target="../media/image1.png"/><Relationship Id="rId7" Type="http://schemas.openxmlformats.org/officeDocument/2006/relationships/image" Target="../media/image274.png"/><Relationship Id="rId12" Type="http://schemas.openxmlformats.org/officeDocument/2006/relationships/image" Target="../media/image279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3.png"/><Relationship Id="rId11" Type="http://schemas.openxmlformats.org/officeDocument/2006/relationships/image" Target="../media/image278.png"/><Relationship Id="rId5" Type="http://schemas.openxmlformats.org/officeDocument/2006/relationships/image" Target="../media/image272.png"/><Relationship Id="rId10" Type="http://schemas.openxmlformats.org/officeDocument/2006/relationships/image" Target="../media/image277.png"/><Relationship Id="rId4" Type="http://schemas.openxmlformats.org/officeDocument/2006/relationships/image" Target="../media/image271.png"/><Relationship Id="rId9" Type="http://schemas.openxmlformats.org/officeDocument/2006/relationships/image" Target="../media/image276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5.png"/><Relationship Id="rId3" Type="http://schemas.openxmlformats.org/officeDocument/2006/relationships/image" Target="../media/image1.png"/><Relationship Id="rId7" Type="http://schemas.openxmlformats.org/officeDocument/2006/relationships/image" Target="../media/image28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3.png"/><Relationship Id="rId5" Type="http://schemas.openxmlformats.org/officeDocument/2006/relationships/image" Target="../media/image282.png"/><Relationship Id="rId4" Type="http://schemas.openxmlformats.org/officeDocument/2006/relationships/image" Target="../media/image28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89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8.png"/><Relationship Id="rId5" Type="http://schemas.openxmlformats.org/officeDocument/2006/relationships/image" Target="../media/image287.png"/><Relationship Id="rId4" Type="http://schemas.openxmlformats.org/officeDocument/2006/relationships/image" Target="../media/image28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1.png"/><Relationship Id="rId4" Type="http://schemas.openxmlformats.org/officeDocument/2006/relationships/image" Target="../media/image290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6.png"/><Relationship Id="rId13" Type="http://schemas.openxmlformats.org/officeDocument/2006/relationships/image" Target="../media/image301.png"/><Relationship Id="rId3" Type="http://schemas.openxmlformats.org/officeDocument/2006/relationships/image" Target="../media/image1.png"/><Relationship Id="rId7" Type="http://schemas.openxmlformats.org/officeDocument/2006/relationships/image" Target="../media/image295.png"/><Relationship Id="rId12" Type="http://schemas.openxmlformats.org/officeDocument/2006/relationships/image" Target="../media/image30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4.png"/><Relationship Id="rId11" Type="http://schemas.openxmlformats.org/officeDocument/2006/relationships/image" Target="../media/image299.png"/><Relationship Id="rId5" Type="http://schemas.openxmlformats.org/officeDocument/2006/relationships/image" Target="../media/image293.png"/><Relationship Id="rId10" Type="http://schemas.openxmlformats.org/officeDocument/2006/relationships/image" Target="../media/image298.png"/><Relationship Id="rId4" Type="http://schemas.openxmlformats.org/officeDocument/2006/relationships/image" Target="../media/image292.png"/><Relationship Id="rId9" Type="http://schemas.openxmlformats.org/officeDocument/2006/relationships/image" Target="../media/image297.png"/><Relationship Id="rId14" Type="http://schemas.openxmlformats.org/officeDocument/2006/relationships/image" Target="../media/image30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123824" y="-22708"/>
            <a:ext cx="74507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Basic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9C05B25-E107-2D33-746E-8C76108A3B8E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9F79D5-72E7-2040-D92F-6CC3DD4400F6}"/>
              </a:ext>
            </a:extLst>
          </p:cNvPr>
          <p:cNvSpPr txBox="1"/>
          <p:nvPr/>
        </p:nvSpPr>
        <p:spPr>
          <a:xfrm>
            <a:off x="13310861" y="4324418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b="1" dirty="0"/>
              <a:t>그림 설명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49A7E7D-FC40-B8B4-FFBA-67B9D06C40C5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69D29A7-4288-16C8-F98B-3FCC3ACF8D57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0766C99-8428-3319-4E56-81AF5C33CDD3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32444137-026B-C712-AB5C-9F2A8AF3278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5" name="그림 14">
            <a:extLst>
              <a:ext uri="{FF2B5EF4-FFF2-40B4-BE49-F238E27FC236}">
                <a16:creationId xmlns:a16="http://schemas.microsoft.com/office/drawing/2014/main" id="{A548A6E1-492B-82F3-6A7E-A87113094B8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A79F9B0A-93BF-8719-79AA-7AC38F88953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5BC86D2E-F3E0-1B6A-D698-37B8215D3136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BC14273-01DC-4349-0741-0CFD1A6EB39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0FBF34F3-5C52-18C0-48D5-59EC205A4BFF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A6311009-453E-8556-6B67-5CB0F443471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183F893-8547-9FE5-6EEB-BC971274FFCB}"/>
              </a:ext>
            </a:extLst>
          </p:cNvPr>
          <p:cNvCxnSpPr>
            <a:cxnSpLocks/>
          </p:cNvCxnSpPr>
          <p:nvPr/>
        </p:nvCxnSpPr>
        <p:spPr>
          <a:xfrm flipV="1">
            <a:off x="12634722" y="5810860"/>
            <a:ext cx="0" cy="63151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F43E69BE-DAE4-358A-60BF-507BFAC14E23}"/>
              </a:ext>
            </a:extLst>
          </p:cNvPr>
          <p:cNvGraphicFramePr>
            <a:graphicFrameLocks noGrp="1"/>
          </p:cNvGraphicFramePr>
          <p:nvPr/>
        </p:nvGraphicFramePr>
        <p:xfrm>
          <a:off x="12355361" y="5238932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907E806C-F2F2-63C8-01FE-BA8B94D1ED11}"/>
              </a:ext>
            </a:extLst>
          </p:cNvPr>
          <p:cNvSpPr txBox="1"/>
          <p:nvPr/>
        </p:nvSpPr>
        <p:spPr>
          <a:xfrm>
            <a:off x="13310861" y="4851651"/>
            <a:ext cx="80754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rgbClr val="FF0000"/>
                </a:solidFill>
              </a:rPr>
              <a:t>Mismatch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6E0B7BAB-1AB3-67EA-D187-D10D0CAD884E}"/>
              </a:ext>
            </a:extLst>
          </p:cNvPr>
          <p:cNvCxnSpPr>
            <a:cxnSpLocks/>
          </p:cNvCxnSpPr>
          <p:nvPr/>
        </p:nvCxnSpPr>
        <p:spPr>
          <a:xfrm>
            <a:off x="12800835" y="5923988"/>
            <a:ext cx="369320" cy="0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41BCC5E7-136D-B97C-3C4E-4CA3D23EEE52}"/>
              </a:ext>
            </a:extLst>
          </p:cNvPr>
          <p:cNvGraphicFramePr>
            <a:graphicFrameLocks noGrp="1"/>
          </p:cNvGraphicFramePr>
          <p:nvPr/>
        </p:nvGraphicFramePr>
        <p:xfrm>
          <a:off x="12862378" y="6140710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1615A5FB-8DC2-08AA-574F-2DD311F8D46E}"/>
              </a:ext>
            </a:extLst>
          </p:cNvPr>
          <p:cNvSpPr txBox="1"/>
          <p:nvPr/>
        </p:nvSpPr>
        <p:spPr>
          <a:xfrm>
            <a:off x="13525361" y="5754492"/>
            <a:ext cx="724841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Pattern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20550F9A-4C47-C99C-2CE7-374EB7BC53D6}"/>
              </a:ext>
            </a:extLst>
          </p:cNvPr>
          <p:cNvGraphicFramePr>
            <a:graphicFrameLocks noGrp="1"/>
          </p:cNvGraphicFramePr>
          <p:nvPr/>
        </p:nvGraphicFramePr>
        <p:xfrm>
          <a:off x="12450434" y="689363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10484F1E-A1B7-BCC1-D865-BD1D1687205D}"/>
              </a:ext>
            </a:extLst>
          </p:cNvPr>
          <p:cNvSpPr txBox="1"/>
          <p:nvPr/>
        </p:nvSpPr>
        <p:spPr>
          <a:xfrm>
            <a:off x="14118404" y="4799602"/>
            <a:ext cx="883047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sz="1600">
                <a:solidFill>
                  <a:schemeClr val="tx1"/>
                </a:solidFill>
              </a:rPr>
              <a:t>글자설명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EC28986-B395-A05A-8423-4E6E5FC031A8}"/>
              </a:ext>
            </a:extLst>
          </p:cNvPr>
          <p:cNvGrpSpPr/>
          <p:nvPr/>
        </p:nvGrpSpPr>
        <p:grpSpPr>
          <a:xfrm>
            <a:off x="15008211" y="1152408"/>
            <a:ext cx="1890898" cy="1590196"/>
            <a:chOff x="3203973" y="3273667"/>
            <a:chExt cx="1890898" cy="1590196"/>
          </a:xfrm>
        </p:grpSpPr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DB01CE58-7F2B-0369-4C33-62086324C07F}"/>
                </a:ext>
              </a:extLst>
            </p:cNvPr>
            <p:cNvCxnSpPr>
              <a:cxnSpLocks/>
            </p:cNvCxnSpPr>
            <p:nvPr/>
          </p:nvCxnSpPr>
          <p:spPr>
            <a:xfrm>
              <a:off x="3284602" y="4147619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D8D6F53D-D1AB-11F6-64F7-D0734E26B87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276112" y="4163101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FA2A17F5-53E6-6873-3B75-8F43ADDE6526}"/>
                </a:ext>
              </a:extLst>
            </p:cNvPr>
            <p:cNvSpPr/>
            <p:nvPr/>
          </p:nvSpPr>
          <p:spPr>
            <a:xfrm>
              <a:off x="3924792" y="4087047"/>
              <a:ext cx="121144" cy="121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45B67CED-BD03-655C-ACFA-819888EA580F}"/>
                </a:ext>
              </a:extLst>
            </p:cNvPr>
            <p:cNvSpPr/>
            <p:nvPr/>
          </p:nvSpPr>
          <p:spPr>
            <a:xfrm>
              <a:off x="4355895" y="373511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1BD47E0F-2213-FB48-085A-5695140199E3}"/>
                </a:ext>
              </a:extLst>
            </p:cNvPr>
            <p:cNvSpPr/>
            <p:nvPr/>
          </p:nvSpPr>
          <p:spPr>
            <a:xfrm>
              <a:off x="3546550" y="357498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9A94486-1664-26A1-1673-AE27DAF75458}"/>
                </a:ext>
              </a:extLst>
            </p:cNvPr>
            <p:cNvSpPr txBox="1"/>
            <p:nvPr/>
          </p:nvSpPr>
          <p:spPr>
            <a:xfrm>
              <a:off x="3203973" y="3273667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0220B96-98A4-671A-B200-597786A2760D}"/>
                </a:ext>
              </a:extLst>
            </p:cNvPr>
            <p:cNvSpPr txBox="1"/>
            <p:nvPr/>
          </p:nvSpPr>
          <p:spPr>
            <a:xfrm>
              <a:off x="4370030" y="3511461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1280DEBC-E190-4129-9067-A915FB00F45E}"/>
                </a:ext>
              </a:extLst>
            </p:cNvPr>
            <p:cNvCxnSpPr>
              <a:cxnSpLocks/>
            </p:cNvCxnSpPr>
            <p:nvPr/>
          </p:nvCxnSpPr>
          <p:spPr>
            <a:xfrm>
              <a:off x="4416467" y="3866704"/>
              <a:ext cx="0" cy="280915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0ED8188E-E8B7-7FEA-4AE8-234860D5A164}"/>
                </a:ext>
              </a:extLst>
            </p:cNvPr>
            <p:cNvCxnSpPr>
              <a:cxnSpLocks/>
            </p:cNvCxnSpPr>
            <p:nvPr/>
          </p:nvCxnSpPr>
          <p:spPr>
            <a:xfrm>
              <a:off x="3607122" y="3685993"/>
              <a:ext cx="0" cy="451364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D965A572-F6AE-E586-E542-D51D87B1B662}"/>
                </a:ext>
              </a:extLst>
            </p:cNvPr>
            <p:cNvCxnSpPr>
              <a:cxnSpLocks/>
            </p:cNvCxnSpPr>
            <p:nvPr/>
          </p:nvCxnSpPr>
          <p:spPr>
            <a:xfrm>
              <a:off x="3976874" y="3795086"/>
              <a:ext cx="379021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B4BE8710-79FB-7423-A078-0D06D26DE89F}"/>
                </a:ext>
              </a:extLst>
            </p:cNvPr>
            <p:cNvCxnSpPr>
              <a:cxnSpLocks/>
            </p:cNvCxnSpPr>
            <p:nvPr/>
          </p:nvCxnSpPr>
          <p:spPr>
            <a:xfrm>
              <a:off x="3667694" y="3635555"/>
              <a:ext cx="309180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4351F21-D611-03DC-E69F-F7DCF4347A69}"/>
                </a:ext>
              </a:extLst>
            </p:cNvPr>
            <p:cNvSpPr txBox="1"/>
            <p:nvPr/>
          </p:nvSpPr>
          <p:spPr>
            <a:xfrm>
              <a:off x="3945624" y="4228768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</a:t>
              </a:r>
              <a:r>
                <a:rPr lang="en-US" altLang="ko-KR" dirty="0" err="1">
                  <a:solidFill>
                    <a:schemeClr val="tx1"/>
                  </a:solidFill>
                </a:rPr>
                <a:t>x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, </a:t>
              </a:r>
              <a:r>
                <a:rPr lang="en-US" altLang="ko-KR" dirty="0" err="1">
                  <a:solidFill>
                    <a:schemeClr val="tx1"/>
                  </a:solidFill>
                </a:rPr>
                <a:t>y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B4D36F8A-9A17-2052-D443-B7345E66B7EC}"/>
                </a:ext>
              </a:extLst>
            </p:cNvPr>
            <p:cNvCxnSpPr>
              <a:stCxn id="32" idx="1"/>
              <a:endCxn id="34" idx="5"/>
            </p:cNvCxnSpPr>
            <p:nvPr/>
          </p:nvCxnSpPr>
          <p:spPr>
            <a:xfrm flipH="1" flipV="1">
              <a:off x="3649953" y="3678386"/>
              <a:ext cx="292580" cy="426402"/>
            </a:xfrm>
            <a:prstGeom prst="straightConnector1">
              <a:avLst/>
            </a:prstGeom>
            <a:noFill/>
            <a:ln w="38100">
              <a:solidFill>
                <a:srgbClr val="0000FF"/>
              </a:solidFill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723E5952-83E2-9DD0-3A40-1755F5D0B80B}"/>
              </a:ext>
            </a:extLst>
          </p:cNvPr>
          <p:cNvCxnSpPr>
            <a:cxnSpLocks/>
          </p:cNvCxnSpPr>
          <p:nvPr/>
        </p:nvCxnSpPr>
        <p:spPr>
          <a:xfrm>
            <a:off x="15411360" y="4289018"/>
            <a:ext cx="0" cy="345777"/>
          </a:xfrm>
          <a:prstGeom prst="line">
            <a:avLst/>
          </a:prstGeom>
          <a:ln w="38100">
            <a:solidFill>
              <a:srgbClr val="FFFF00"/>
            </a:solidFill>
            <a:prstDash val="sysDot"/>
          </a:ln>
          <a:effectLst>
            <a:glow rad="25400">
              <a:schemeClr val="tx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254A04F5-4739-B6F4-D253-1B3B1A0911E8}"/>
              </a:ext>
            </a:extLst>
          </p:cNvPr>
          <p:cNvSpPr txBox="1"/>
          <p:nvPr/>
        </p:nvSpPr>
        <p:spPr>
          <a:xfrm>
            <a:off x="14975450" y="4021491"/>
            <a:ext cx="871819" cy="21544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400" dirty="0">
                <a:solidFill>
                  <a:srgbClr val="FFFF00"/>
                </a:solidFill>
                <a:effectLst>
                  <a:glow rad="50800">
                    <a:schemeClr val="tx1"/>
                  </a:glow>
                </a:effectLst>
              </a:rPr>
              <a:t>Partition</a:t>
            </a:r>
            <a:endParaRPr lang="ko-KR" altLang="en-US" sz="1400" baseline="-25000" dirty="0">
              <a:solidFill>
                <a:srgbClr val="FFFF00"/>
              </a:solidFill>
              <a:effectLst>
                <a:glow rad="50800">
                  <a:schemeClr val="tx1"/>
                </a:glow>
              </a:effectLst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EA8F9305-ECDD-4EC8-1BFC-15229320B7F6}"/>
              </a:ext>
            </a:extLst>
          </p:cNvPr>
          <p:cNvSpPr/>
          <p:nvPr/>
        </p:nvSpPr>
        <p:spPr>
          <a:xfrm>
            <a:off x="15378994" y="5045823"/>
            <a:ext cx="108000" cy="108000"/>
          </a:xfrm>
          <a:prstGeom prst="rect">
            <a:avLst/>
          </a:prstGeom>
          <a:solidFill>
            <a:schemeClr val="bg2">
              <a:lumMod val="75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F0D810C-0148-7E44-CC4E-E04D178E37EB}"/>
              </a:ext>
            </a:extLst>
          </p:cNvPr>
          <p:cNvSpPr/>
          <p:nvPr/>
        </p:nvSpPr>
        <p:spPr>
          <a:xfrm>
            <a:off x="15618524" y="5045823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14B4933-3E63-8294-B378-E04C97D54329}"/>
              </a:ext>
            </a:extLst>
          </p:cNvPr>
          <p:cNvCxnSpPr/>
          <p:nvPr/>
        </p:nvCxnSpPr>
        <p:spPr>
          <a:xfrm>
            <a:off x="15432994" y="5153823"/>
            <a:ext cx="0" cy="1034018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B6CC705D-7A02-A68F-2ABD-8492F2C267F7}"/>
              </a:ext>
            </a:extLst>
          </p:cNvPr>
          <p:cNvGraphicFramePr>
            <a:graphicFrameLocks noGrp="1"/>
          </p:cNvGraphicFramePr>
          <p:nvPr/>
        </p:nvGraphicFramePr>
        <p:xfrm>
          <a:off x="15781112" y="4292903"/>
          <a:ext cx="951806" cy="806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180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608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F466839E-DE05-3A0A-9005-989920791B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8144515"/>
              </p:ext>
            </p:extLst>
          </p:nvPr>
        </p:nvGraphicFramePr>
        <p:xfrm>
          <a:off x="111379" y="874020"/>
          <a:ext cx="11977714" cy="5882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771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823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Comment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Single line comment( # 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Multiline comment( Multi # 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String literal( single (‘comment script') / ( “”” 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python ignore string literals that aren’t assign to variable(So, can use comment) like ‘hello’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Docstring comment( “”” 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Using triple quotes(“””)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Docstring appears right after function, class,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module like def func1: ... , “comment is ...”, print(func1.__doc__)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Using __doc__ attribute, can print comment of function, module, class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For reading and distinguish from letter literals, docstring should start capital letter and end with .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If using help(), get information about description of function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It’s good to involve description about function operation, parameter, return value, attribute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Print docstring: print(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function_name.__doc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__) or help(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function_name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Multiple Line Statement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Using \ in end of statement like a = 1 + 2 + 3 + \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                                   4 + 5 + 6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Using “”” or ‘’’ for multiple line string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pSp>
        <p:nvGrpSpPr>
          <p:cNvPr id="9" name="그룹 8">
            <a:extLst>
              <a:ext uri="{FF2B5EF4-FFF2-40B4-BE49-F238E27FC236}">
                <a16:creationId xmlns:a16="http://schemas.microsoft.com/office/drawing/2014/main" id="{8FAB090D-FF42-0984-B6EC-98DE2D813BCA}"/>
              </a:ext>
            </a:extLst>
          </p:cNvPr>
          <p:cNvGrpSpPr/>
          <p:nvPr/>
        </p:nvGrpSpPr>
        <p:grpSpPr>
          <a:xfrm>
            <a:off x="8681662" y="961004"/>
            <a:ext cx="2870200" cy="1473573"/>
            <a:chOff x="4038600" y="2566987"/>
            <a:chExt cx="4114800" cy="2112556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0E9FEB78-B133-94A2-262E-9038C7B9E1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38600" y="2566987"/>
              <a:ext cx="4114800" cy="1724025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733373B8-B661-C489-CFE4-FA0DA2E6716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038600" y="4289018"/>
              <a:ext cx="3333750" cy="3905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983727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123824" y="-22708"/>
            <a:ext cx="74507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 (4)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9C05B25-E107-2D33-746E-8C76108A3B8E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9F79D5-72E7-2040-D92F-6CC3DD4400F6}"/>
              </a:ext>
            </a:extLst>
          </p:cNvPr>
          <p:cNvSpPr txBox="1"/>
          <p:nvPr/>
        </p:nvSpPr>
        <p:spPr>
          <a:xfrm>
            <a:off x="13310861" y="4324418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b="1" dirty="0"/>
              <a:t>그림 설명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49A7E7D-FC40-B8B4-FFBA-67B9D06C40C5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69D29A7-4288-16C8-F98B-3FCC3ACF8D57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0766C99-8428-3319-4E56-81AF5C33CDD3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32444137-026B-C712-AB5C-9F2A8AF3278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5" name="그림 14">
            <a:extLst>
              <a:ext uri="{FF2B5EF4-FFF2-40B4-BE49-F238E27FC236}">
                <a16:creationId xmlns:a16="http://schemas.microsoft.com/office/drawing/2014/main" id="{A548A6E1-492B-82F3-6A7E-A87113094B8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A79F9B0A-93BF-8719-79AA-7AC38F88953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5BC86D2E-F3E0-1B6A-D698-37B8215D3136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BC14273-01DC-4349-0741-0CFD1A6EB39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0FBF34F3-5C52-18C0-48D5-59EC205A4BFF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A6311009-453E-8556-6B67-5CB0F443471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183F893-8547-9FE5-6EEB-BC971274FFCB}"/>
              </a:ext>
            </a:extLst>
          </p:cNvPr>
          <p:cNvCxnSpPr>
            <a:cxnSpLocks/>
          </p:cNvCxnSpPr>
          <p:nvPr/>
        </p:nvCxnSpPr>
        <p:spPr>
          <a:xfrm flipV="1">
            <a:off x="12634722" y="5810860"/>
            <a:ext cx="0" cy="63151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F43E69BE-DAE4-358A-60BF-507BFAC14E23}"/>
              </a:ext>
            </a:extLst>
          </p:cNvPr>
          <p:cNvGraphicFramePr>
            <a:graphicFrameLocks noGrp="1"/>
          </p:cNvGraphicFramePr>
          <p:nvPr/>
        </p:nvGraphicFramePr>
        <p:xfrm>
          <a:off x="12355361" y="5238932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907E806C-F2F2-63C8-01FE-BA8B94D1ED11}"/>
              </a:ext>
            </a:extLst>
          </p:cNvPr>
          <p:cNvSpPr txBox="1"/>
          <p:nvPr/>
        </p:nvSpPr>
        <p:spPr>
          <a:xfrm>
            <a:off x="13310861" y="4851651"/>
            <a:ext cx="80754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rgbClr val="FF0000"/>
                </a:solidFill>
              </a:rPr>
              <a:t>Mismatch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6E0B7BAB-1AB3-67EA-D187-D10D0CAD884E}"/>
              </a:ext>
            </a:extLst>
          </p:cNvPr>
          <p:cNvCxnSpPr>
            <a:cxnSpLocks/>
          </p:cNvCxnSpPr>
          <p:nvPr/>
        </p:nvCxnSpPr>
        <p:spPr>
          <a:xfrm>
            <a:off x="12800835" y="5923988"/>
            <a:ext cx="369320" cy="0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41BCC5E7-136D-B97C-3C4E-4CA3D23EEE52}"/>
              </a:ext>
            </a:extLst>
          </p:cNvPr>
          <p:cNvGraphicFramePr>
            <a:graphicFrameLocks noGrp="1"/>
          </p:cNvGraphicFramePr>
          <p:nvPr/>
        </p:nvGraphicFramePr>
        <p:xfrm>
          <a:off x="12862378" y="6140710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1615A5FB-8DC2-08AA-574F-2DD311F8D46E}"/>
              </a:ext>
            </a:extLst>
          </p:cNvPr>
          <p:cNvSpPr txBox="1"/>
          <p:nvPr/>
        </p:nvSpPr>
        <p:spPr>
          <a:xfrm>
            <a:off x="13525361" y="5754492"/>
            <a:ext cx="724841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Pattern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20550F9A-4C47-C99C-2CE7-374EB7BC53D6}"/>
              </a:ext>
            </a:extLst>
          </p:cNvPr>
          <p:cNvGraphicFramePr>
            <a:graphicFrameLocks noGrp="1"/>
          </p:cNvGraphicFramePr>
          <p:nvPr/>
        </p:nvGraphicFramePr>
        <p:xfrm>
          <a:off x="12450434" y="689363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10484F1E-A1B7-BCC1-D865-BD1D1687205D}"/>
              </a:ext>
            </a:extLst>
          </p:cNvPr>
          <p:cNvSpPr txBox="1"/>
          <p:nvPr/>
        </p:nvSpPr>
        <p:spPr>
          <a:xfrm>
            <a:off x="14118404" y="4799602"/>
            <a:ext cx="883047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sz="1600">
                <a:solidFill>
                  <a:schemeClr val="tx1"/>
                </a:solidFill>
              </a:rPr>
              <a:t>글자설명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EC28986-B395-A05A-8423-4E6E5FC031A8}"/>
              </a:ext>
            </a:extLst>
          </p:cNvPr>
          <p:cNvGrpSpPr/>
          <p:nvPr/>
        </p:nvGrpSpPr>
        <p:grpSpPr>
          <a:xfrm>
            <a:off x="15008211" y="1152408"/>
            <a:ext cx="1890898" cy="1590196"/>
            <a:chOff x="3203973" y="3273667"/>
            <a:chExt cx="1890898" cy="1590196"/>
          </a:xfrm>
        </p:grpSpPr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DB01CE58-7F2B-0369-4C33-62086324C07F}"/>
                </a:ext>
              </a:extLst>
            </p:cNvPr>
            <p:cNvCxnSpPr>
              <a:cxnSpLocks/>
            </p:cNvCxnSpPr>
            <p:nvPr/>
          </p:nvCxnSpPr>
          <p:spPr>
            <a:xfrm>
              <a:off x="3284602" y="4147619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D8D6F53D-D1AB-11F6-64F7-D0734E26B87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276112" y="4163101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FA2A17F5-53E6-6873-3B75-8F43ADDE6526}"/>
                </a:ext>
              </a:extLst>
            </p:cNvPr>
            <p:cNvSpPr/>
            <p:nvPr/>
          </p:nvSpPr>
          <p:spPr>
            <a:xfrm>
              <a:off x="3924792" y="4087047"/>
              <a:ext cx="121144" cy="121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45B67CED-BD03-655C-ACFA-819888EA580F}"/>
                </a:ext>
              </a:extLst>
            </p:cNvPr>
            <p:cNvSpPr/>
            <p:nvPr/>
          </p:nvSpPr>
          <p:spPr>
            <a:xfrm>
              <a:off x="4355895" y="373511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1BD47E0F-2213-FB48-085A-5695140199E3}"/>
                </a:ext>
              </a:extLst>
            </p:cNvPr>
            <p:cNvSpPr/>
            <p:nvPr/>
          </p:nvSpPr>
          <p:spPr>
            <a:xfrm>
              <a:off x="3546550" y="357498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9A94486-1664-26A1-1673-AE27DAF75458}"/>
                </a:ext>
              </a:extLst>
            </p:cNvPr>
            <p:cNvSpPr txBox="1"/>
            <p:nvPr/>
          </p:nvSpPr>
          <p:spPr>
            <a:xfrm>
              <a:off x="3203973" y="3273667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0220B96-98A4-671A-B200-597786A2760D}"/>
                </a:ext>
              </a:extLst>
            </p:cNvPr>
            <p:cNvSpPr txBox="1"/>
            <p:nvPr/>
          </p:nvSpPr>
          <p:spPr>
            <a:xfrm>
              <a:off x="4370030" y="3511461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1280DEBC-E190-4129-9067-A915FB00F45E}"/>
                </a:ext>
              </a:extLst>
            </p:cNvPr>
            <p:cNvCxnSpPr>
              <a:cxnSpLocks/>
            </p:cNvCxnSpPr>
            <p:nvPr/>
          </p:nvCxnSpPr>
          <p:spPr>
            <a:xfrm>
              <a:off x="4416467" y="3866704"/>
              <a:ext cx="0" cy="280915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0ED8188E-E8B7-7FEA-4AE8-234860D5A164}"/>
                </a:ext>
              </a:extLst>
            </p:cNvPr>
            <p:cNvCxnSpPr>
              <a:cxnSpLocks/>
            </p:cNvCxnSpPr>
            <p:nvPr/>
          </p:nvCxnSpPr>
          <p:spPr>
            <a:xfrm>
              <a:off x="3607122" y="3685993"/>
              <a:ext cx="0" cy="451364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D965A572-F6AE-E586-E542-D51D87B1B662}"/>
                </a:ext>
              </a:extLst>
            </p:cNvPr>
            <p:cNvCxnSpPr>
              <a:cxnSpLocks/>
            </p:cNvCxnSpPr>
            <p:nvPr/>
          </p:nvCxnSpPr>
          <p:spPr>
            <a:xfrm>
              <a:off x="3976874" y="3795086"/>
              <a:ext cx="379021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B4BE8710-79FB-7423-A078-0D06D26DE89F}"/>
                </a:ext>
              </a:extLst>
            </p:cNvPr>
            <p:cNvCxnSpPr>
              <a:cxnSpLocks/>
            </p:cNvCxnSpPr>
            <p:nvPr/>
          </p:nvCxnSpPr>
          <p:spPr>
            <a:xfrm>
              <a:off x="3667694" y="3635555"/>
              <a:ext cx="309180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4351F21-D611-03DC-E69F-F7DCF4347A69}"/>
                </a:ext>
              </a:extLst>
            </p:cNvPr>
            <p:cNvSpPr txBox="1"/>
            <p:nvPr/>
          </p:nvSpPr>
          <p:spPr>
            <a:xfrm>
              <a:off x="3945624" y="4228768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</a:t>
              </a:r>
              <a:r>
                <a:rPr lang="en-US" altLang="ko-KR" dirty="0" err="1">
                  <a:solidFill>
                    <a:schemeClr val="tx1"/>
                  </a:solidFill>
                </a:rPr>
                <a:t>x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, </a:t>
              </a:r>
              <a:r>
                <a:rPr lang="en-US" altLang="ko-KR" dirty="0" err="1">
                  <a:solidFill>
                    <a:schemeClr val="tx1"/>
                  </a:solidFill>
                </a:rPr>
                <a:t>y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B4D36F8A-9A17-2052-D443-B7345E66B7EC}"/>
                </a:ext>
              </a:extLst>
            </p:cNvPr>
            <p:cNvCxnSpPr>
              <a:stCxn id="32" idx="1"/>
              <a:endCxn id="34" idx="5"/>
            </p:cNvCxnSpPr>
            <p:nvPr/>
          </p:nvCxnSpPr>
          <p:spPr>
            <a:xfrm flipH="1" flipV="1">
              <a:off x="3649953" y="3678386"/>
              <a:ext cx="292580" cy="426402"/>
            </a:xfrm>
            <a:prstGeom prst="straightConnector1">
              <a:avLst/>
            </a:prstGeom>
            <a:noFill/>
            <a:ln w="38100">
              <a:solidFill>
                <a:srgbClr val="0000FF"/>
              </a:solidFill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723E5952-83E2-9DD0-3A40-1755F5D0B80B}"/>
              </a:ext>
            </a:extLst>
          </p:cNvPr>
          <p:cNvCxnSpPr>
            <a:cxnSpLocks/>
          </p:cNvCxnSpPr>
          <p:nvPr/>
        </p:nvCxnSpPr>
        <p:spPr>
          <a:xfrm>
            <a:off x="15411360" y="4289018"/>
            <a:ext cx="0" cy="345777"/>
          </a:xfrm>
          <a:prstGeom prst="line">
            <a:avLst/>
          </a:prstGeom>
          <a:ln w="38100">
            <a:solidFill>
              <a:srgbClr val="FFFF00"/>
            </a:solidFill>
            <a:prstDash val="sysDot"/>
          </a:ln>
          <a:effectLst>
            <a:glow rad="25400">
              <a:schemeClr val="tx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254A04F5-4739-B6F4-D253-1B3B1A0911E8}"/>
              </a:ext>
            </a:extLst>
          </p:cNvPr>
          <p:cNvSpPr txBox="1"/>
          <p:nvPr/>
        </p:nvSpPr>
        <p:spPr>
          <a:xfrm>
            <a:off x="14975450" y="4021491"/>
            <a:ext cx="871819" cy="21544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400" dirty="0">
                <a:solidFill>
                  <a:srgbClr val="FFFF00"/>
                </a:solidFill>
                <a:effectLst>
                  <a:glow rad="50800">
                    <a:schemeClr val="tx1"/>
                  </a:glow>
                </a:effectLst>
              </a:rPr>
              <a:t>Partition</a:t>
            </a:r>
            <a:endParaRPr lang="ko-KR" altLang="en-US" sz="1400" baseline="-25000" dirty="0">
              <a:solidFill>
                <a:srgbClr val="FFFF00"/>
              </a:solidFill>
              <a:effectLst>
                <a:glow rad="50800">
                  <a:schemeClr val="tx1"/>
                </a:glow>
              </a:effectLst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EA8F9305-ECDD-4EC8-1BFC-15229320B7F6}"/>
              </a:ext>
            </a:extLst>
          </p:cNvPr>
          <p:cNvSpPr/>
          <p:nvPr/>
        </p:nvSpPr>
        <p:spPr>
          <a:xfrm>
            <a:off x="15378994" y="5045823"/>
            <a:ext cx="108000" cy="108000"/>
          </a:xfrm>
          <a:prstGeom prst="rect">
            <a:avLst/>
          </a:prstGeom>
          <a:solidFill>
            <a:schemeClr val="bg2">
              <a:lumMod val="75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F0D810C-0148-7E44-CC4E-E04D178E37EB}"/>
              </a:ext>
            </a:extLst>
          </p:cNvPr>
          <p:cNvSpPr/>
          <p:nvPr/>
        </p:nvSpPr>
        <p:spPr>
          <a:xfrm>
            <a:off x="15618524" y="5045823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14B4933-3E63-8294-B378-E04C97D54329}"/>
              </a:ext>
            </a:extLst>
          </p:cNvPr>
          <p:cNvCxnSpPr/>
          <p:nvPr/>
        </p:nvCxnSpPr>
        <p:spPr>
          <a:xfrm>
            <a:off x="15432994" y="5153823"/>
            <a:ext cx="0" cy="1034018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B6CC705D-7A02-A68F-2ABD-8492F2C267F7}"/>
              </a:ext>
            </a:extLst>
          </p:cNvPr>
          <p:cNvGraphicFramePr>
            <a:graphicFrameLocks noGrp="1"/>
          </p:cNvGraphicFramePr>
          <p:nvPr/>
        </p:nvGraphicFramePr>
        <p:xfrm>
          <a:off x="15781112" y="4292903"/>
          <a:ext cx="951806" cy="806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180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608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F466839E-DE05-3A0A-9005-989920791B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9639640"/>
              </p:ext>
            </p:extLst>
          </p:nvPr>
        </p:nvGraphicFramePr>
        <p:xfrm>
          <a:off x="111379" y="874020"/>
          <a:ext cx="11977714" cy="5882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771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82380"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Input as list or tuple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Ex)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lst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= [], n = int(input()) #Using Loop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for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in range(0, n):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ele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= int(input())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lst.append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ele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Ex) for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in range(0, n): #Using list of lists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ele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= [input(), int(input())]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lst.append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ele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Ex) try: #Using Exception Handling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lst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= []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while True: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 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lst.append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(int(input()))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except: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print(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lst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Ex) a = list(map(int, input().strip().split()))[:n] #Using map()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Ex) x,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y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[int(t) for t in input().split()] #input: 2, 3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print(“{}, {}”.format(x, y))  2, 3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Ex) x = [int(x) for x in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sys.stdin.readline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().split()] #input: 2 3 4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print(x)  [2, 3, 4]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Ex) n = list(map(int, input().split())) #input: 4, 5, 6, 1, 56, 21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print(n)  [4, 5, 6, 1, 56, 21]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Ex) str, *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lst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= input().split() #input: hello 2 0 2 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lst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= list(map(int,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lst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print(str,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lst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 hello [2, 0, 2, 0]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91660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123824" y="-22708"/>
            <a:ext cx="74507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 Time Limit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9C05B25-E107-2D33-746E-8C76108A3B8E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9F79D5-72E7-2040-D92F-6CC3DD4400F6}"/>
              </a:ext>
            </a:extLst>
          </p:cNvPr>
          <p:cNvSpPr txBox="1"/>
          <p:nvPr/>
        </p:nvSpPr>
        <p:spPr>
          <a:xfrm>
            <a:off x="13310861" y="4324418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b="1" dirty="0"/>
              <a:t>그림 설명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49A7E7D-FC40-B8B4-FFBA-67B9D06C40C5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69D29A7-4288-16C8-F98B-3FCC3ACF8D57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0766C99-8428-3319-4E56-81AF5C33CDD3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32444137-026B-C712-AB5C-9F2A8AF3278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5" name="그림 14">
            <a:extLst>
              <a:ext uri="{FF2B5EF4-FFF2-40B4-BE49-F238E27FC236}">
                <a16:creationId xmlns:a16="http://schemas.microsoft.com/office/drawing/2014/main" id="{A548A6E1-492B-82F3-6A7E-A87113094B8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A79F9B0A-93BF-8719-79AA-7AC38F88953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5BC86D2E-F3E0-1B6A-D698-37B8215D3136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BC14273-01DC-4349-0741-0CFD1A6EB39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0FBF34F3-5C52-18C0-48D5-59EC205A4BFF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A6311009-453E-8556-6B67-5CB0F443471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183F893-8547-9FE5-6EEB-BC971274FFCB}"/>
              </a:ext>
            </a:extLst>
          </p:cNvPr>
          <p:cNvCxnSpPr>
            <a:cxnSpLocks/>
          </p:cNvCxnSpPr>
          <p:nvPr/>
        </p:nvCxnSpPr>
        <p:spPr>
          <a:xfrm flipV="1">
            <a:off x="12634722" y="5810860"/>
            <a:ext cx="0" cy="63151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F43E69BE-DAE4-358A-60BF-507BFAC14E23}"/>
              </a:ext>
            </a:extLst>
          </p:cNvPr>
          <p:cNvGraphicFramePr>
            <a:graphicFrameLocks noGrp="1"/>
          </p:cNvGraphicFramePr>
          <p:nvPr/>
        </p:nvGraphicFramePr>
        <p:xfrm>
          <a:off x="12355361" y="5238932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907E806C-F2F2-63C8-01FE-BA8B94D1ED11}"/>
              </a:ext>
            </a:extLst>
          </p:cNvPr>
          <p:cNvSpPr txBox="1"/>
          <p:nvPr/>
        </p:nvSpPr>
        <p:spPr>
          <a:xfrm>
            <a:off x="13310861" y="4851651"/>
            <a:ext cx="80754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rgbClr val="FF0000"/>
                </a:solidFill>
              </a:rPr>
              <a:t>Mismatch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6E0B7BAB-1AB3-67EA-D187-D10D0CAD884E}"/>
              </a:ext>
            </a:extLst>
          </p:cNvPr>
          <p:cNvCxnSpPr>
            <a:cxnSpLocks/>
          </p:cNvCxnSpPr>
          <p:nvPr/>
        </p:nvCxnSpPr>
        <p:spPr>
          <a:xfrm>
            <a:off x="12800835" y="5923988"/>
            <a:ext cx="369320" cy="0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41BCC5E7-136D-B97C-3C4E-4CA3D23EEE52}"/>
              </a:ext>
            </a:extLst>
          </p:cNvPr>
          <p:cNvGraphicFramePr>
            <a:graphicFrameLocks noGrp="1"/>
          </p:cNvGraphicFramePr>
          <p:nvPr/>
        </p:nvGraphicFramePr>
        <p:xfrm>
          <a:off x="12862378" y="6140710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1615A5FB-8DC2-08AA-574F-2DD311F8D46E}"/>
              </a:ext>
            </a:extLst>
          </p:cNvPr>
          <p:cNvSpPr txBox="1"/>
          <p:nvPr/>
        </p:nvSpPr>
        <p:spPr>
          <a:xfrm>
            <a:off x="13525361" y="5754492"/>
            <a:ext cx="724841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Pattern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20550F9A-4C47-C99C-2CE7-374EB7BC53D6}"/>
              </a:ext>
            </a:extLst>
          </p:cNvPr>
          <p:cNvGraphicFramePr>
            <a:graphicFrameLocks noGrp="1"/>
          </p:cNvGraphicFramePr>
          <p:nvPr/>
        </p:nvGraphicFramePr>
        <p:xfrm>
          <a:off x="12450434" y="689363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10484F1E-A1B7-BCC1-D865-BD1D1687205D}"/>
              </a:ext>
            </a:extLst>
          </p:cNvPr>
          <p:cNvSpPr txBox="1"/>
          <p:nvPr/>
        </p:nvSpPr>
        <p:spPr>
          <a:xfrm>
            <a:off x="14118404" y="4799602"/>
            <a:ext cx="883047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sz="1600">
                <a:solidFill>
                  <a:schemeClr val="tx1"/>
                </a:solidFill>
              </a:rPr>
              <a:t>글자설명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EC28986-B395-A05A-8423-4E6E5FC031A8}"/>
              </a:ext>
            </a:extLst>
          </p:cNvPr>
          <p:cNvGrpSpPr/>
          <p:nvPr/>
        </p:nvGrpSpPr>
        <p:grpSpPr>
          <a:xfrm>
            <a:off x="15008211" y="1152408"/>
            <a:ext cx="1890898" cy="1590196"/>
            <a:chOff x="3203973" y="3273667"/>
            <a:chExt cx="1890898" cy="1590196"/>
          </a:xfrm>
        </p:grpSpPr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DB01CE58-7F2B-0369-4C33-62086324C07F}"/>
                </a:ext>
              </a:extLst>
            </p:cNvPr>
            <p:cNvCxnSpPr>
              <a:cxnSpLocks/>
            </p:cNvCxnSpPr>
            <p:nvPr/>
          </p:nvCxnSpPr>
          <p:spPr>
            <a:xfrm>
              <a:off x="3284602" y="4147619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D8D6F53D-D1AB-11F6-64F7-D0734E26B87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276112" y="4163101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FA2A17F5-53E6-6873-3B75-8F43ADDE6526}"/>
                </a:ext>
              </a:extLst>
            </p:cNvPr>
            <p:cNvSpPr/>
            <p:nvPr/>
          </p:nvSpPr>
          <p:spPr>
            <a:xfrm>
              <a:off x="3924792" y="4087047"/>
              <a:ext cx="121144" cy="121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45B67CED-BD03-655C-ACFA-819888EA580F}"/>
                </a:ext>
              </a:extLst>
            </p:cNvPr>
            <p:cNvSpPr/>
            <p:nvPr/>
          </p:nvSpPr>
          <p:spPr>
            <a:xfrm>
              <a:off x="4355895" y="373511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1BD47E0F-2213-FB48-085A-5695140199E3}"/>
                </a:ext>
              </a:extLst>
            </p:cNvPr>
            <p:cNvSpPr/>
            <p:nvPr/>
          </p:nvSpPr>
          <p:spPr>
            <a:xfrm>
              <a:off x="3546550" y="357498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9A94486-1664-26A1-1673-AE27DAF75458}"/>
                </a:ext>
              </a:extLst>
            </p:cNvPr>
            <p:cNvSpPr txBox="1"/>
            <p:nvPr/>
          </p:nvSpPr>
          <p:spPr>
            <a:xfrm>
              <a:off x="3203973" y="3273667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0220B96-98A4-671A-B200-597786A2760D}"/>
                </a:ext>
              </a:extLst>
            </p:cNvPr>
            <p:cNvSpPr txBox="1"/>
            <p:nvPr/>
          </p:nvSpPr>
          <p:spPr>
            <a:xfrm>
              <a:off x="4370030" y="3511461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1280DEBC-E190-4129-9067-A915FB00F45E}"/>
                </a:ext>
              </a:extLst>
            </p:cNvPr>
            <p:cNvCxnSpPr>
              <a:cxnSpLocks/>
            </p:cNvCxnSpPr>
            <p:nvPr/>
          </p:nvCxnSpPr>
          <p:spPr>
            <a:xfrm>
              <a:off x="4416467" y="3866704"/>
              <a:ext cx="0" cy="280915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0ED8188E-E8B7-7FEA-4AE8-234860D5A164}"/>
                </a:ext>
              </a:extLst>
            </p:cNvPr>
            <p:cNvCxnSpPr>
              <a:cxnSpLocks/>
            </p:cNvCxnSpPr>
            <p:nvPr/>
          </p:nvCxnSpPr>
          <p:spPr>
            <a:xfrm>
              <a:off x="3607122" y="3685993"/>
              <a:ext cx="0" cy="451364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D965A572-F6AE-E586-E542-D51D87B1B662}"/>
                </a:ext>
              </a:extLst>
            </p:cNvPr>
            <p:cNvCxnSpPr>
              <a:cxnSpLocks/>
            </p:cNvCxnSpPr>
            <p:nvPr/>
          </p:nvCxnSpPr>
          <p:spPr>
            <a:xfrm>
              <a:off x="3976874" y="3795086"/>
              <a:ext cx="379021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B4BE8710-79FB-7423-A078-0D06D26DE89F}"/>
                </a:ext>
              </a:extLst>
            </p:cNvPr>
            <p:cNvCxnSpPr>
              <a:cxnSpLocks/>
            </p:cNvCxnSpPr>
            <p:nvPr/>
          </p:nvCxnSpPr>
          <p:spPr>
            <a:xfrm>
              <a:off x="3667694" y="3635555"/>
              <a:ext cx="309180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4351F21-D611-03DC-E69F-F7DCF4347A69}"/>
                </a:ext>
              </a:extLst>
            </p:cNvPr>
            <p:cNvSpPr txBox="1"/>
            <p:nvPr/>
          </p:nvSpPr>
          <p:spPr>
            <a:xfrm>
              <a:off x="3945624" y="4228768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</a:t>
              </a:r>
              <a:r>
                <a:rPr lang="en-US" altLang="ko-KR" dirty="0" err="1">
                  <a:solidFill>
                    <a:schemeClr val="tx1"/>
                  </a:solidFill>
                </a:rPr>
                <a:t>x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, </a:t>
              </a:r>
              <a:r>
                <a:rPr lang="en-US" altLang="ko-KR" dirty="0" err="1">
                  <a:solidFill>
                    <a:schemeClr val="tx1"/>
                  </a:solidFill>
                </a:rPr>
                <a:t>y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B4D36F8A-9A17-2052-D443-B7345E66B7EC}"/>
                </a:ext>
              </a:extLst>
            </p:cNvPr>
            <p:cNvCxnSpPr>
              <a:stCxn id="32" idx="1"/>
              <a:endCxn id="34" idx="5"/>
            </p:cNvCxnSpPr>
            <p:nvPr/>
          </p:nvCxnSpPr>
          <p:spPr>
            <a:xfrm flipH="1" flipV="1">
              <a:off x="3649953" y="3678386"/>
              <a:ext cx="292580" cy="426402"/>
            </a:xfrm>
            <a:prstGeom prst="straightConnector1">
              <a:avLst/>
            </a:prstGeom>
            <a:noFill/>
            <a:ln w="38100">
              <a:solidFill>
                <a:srgbClr val="0000FF"/>
              </a:solidFill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723E5952-83E2-9DD0-3A40-1755F5D0B80B}"/>
              </a:ext>
            </a:extLst>
          </p:cNvPr>
          <p:cNvCxnSpPr>
            <a:cxnSpLocks/>
          </p:cNvCxnSpPr>
          <p:nvPr/>
        </p:nvCxnSpPr>
        <p:spPr>
          <a:xfrm>
            <a:off x="15411360" y="4289018"/>
            <a:ext cx="0" cy="345777"/>
          </a:xfrm>
          <a:prstGeom prst="line">
            <a:avLst/>
          </a:prstGeom>
          <a:ln w="38100">
            <a:solidFill>
              <a:srgbClr val="FFFF00"/>
            </a:solidFill>
            <a:prstDash val="sysDot"/>
          </a:ln>
          <a:effectLst>
            <a:glow rad="25400">
              <a:schemeClr val="tx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254A04F5-4739-B6F4-D253-1B3B1A0911E8}"/>
              </a:ext>
            </a:extLst>
          </p:cNvPr>
          <p:cNvSpPr txBox="1"/>
          <p:nvPr/>
        </p:nvSpPr>
        <p:spPr>
          <a:xfrm>
            <a:off x="14975450" y="4021491"/>
            <a:ext cx="871819" cy="21544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400" dirty="0">
                <a:solidFill>
                  <a:srgbClr val="FFFF00"/>
                </a:solidFill>
                <a:effectLst>
                  <a:glow rad="50800">
                    <a:schemeClr val="tx1"/>
                  </a:glow>
                </a:effectLst>
              </a:rPr>
              <a:t>Partition</a:t>
            </a:r>
            <a:endParaRPr lang="ko-KR" altLang="en-US" sz="1400" baseline="-25000" dirty="0">
              <a:solidFill>
                <a:srgbClr val="FFFF00"/>
              </a:solidFill>
              <a:effectLst>
                <a:glow rad="50800">
                  <a:schemeClr val="tx1"/>
                </a:glow>
              </a:effectLst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EA8F9305-ECDD-4EC8-1BFC-15229320B7F6}"/>
              </a:ext>
            </a:extLst>
          </p:cNvPr>
          <p:cNvSpPr/>
          <p:nvPr/>
        </p:nvSpPr>
        <p:spPr>
          <a:xfrm>
            <a:off x="15378994" y="5045823"/>
            <a:ext cx="108000" cy="108000"/>
          </a:xfrm>
          <a:prstGeom prst="rect">
            <a:avLst/>
          </a:prstGeom>
          <a:solidFill>
            <a:schemeClr val="bg2">
              <a:lumMod val="75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F0D810C-0148-7E44-CC4E-E04D178E37EB}"/>
              </a:ext>
            </a:extLst>
          </p:cNvPr>
          <p:cNvSpPr/>
          <p:nvPr/>
        </p:nvSpPr>
        <p:spPr>
          <a:xfrm>
            <a:off x="15618524" y="5045823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14B4933-3E63-8294-B378-E04C97D54329}"/>
              </a:ext>
            </a:extLst>
          </p:cNvPr>
          <p:cNvCxnSpPr/>
          <p:nvPr/>
        </p:nvCxnSpPr>
        <p:spPr>
          <a:xfrm>
            <a:off x="15432994" y="5153823"/>
            <a:ext cx="0" cy="1034018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B6CC705D-7A02-A68F-2ABD-8492F2C267F7}"/>
              </a:ext>
            </a:extLst>
          </p:cNvPr>
          <p:cNvGraphicFramePr>
            <a:graphicFrameLocks noGrp="1"/>
          </p:cNvGraphicFramePr>
          <p:nvPr/>
        </p:nvGraphicFramePr>
        <p:xfrm>
          <a:off x="15781112" y="4292903"/>
          <a:ext cx="951806" cy="806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180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608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F466839E-DE05-3A0A-9005-989920791B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4032689"/>
              </p:ext>
            </p:extLst>
          </p:nvPr>
        </p:nvGraphicFramePr>
        <p:xfrm>
          <a:off x="111379" y="874020"/>
          <a:ext cx="11977714" cy="5882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771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823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Input Time Limit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Method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Using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inputimeout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module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Module installation: pip install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inputimeout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It can be used on multiple platforms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Using try-except statement, handle timeout error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Using select module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Module installation: pip install select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It can be used for connection to platform-specific input-output monitoring functions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Using if-else statement, handle timeout statement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Using signal module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Module installation: pip install signal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Receiving info from OS, pass info to program in form of signals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Define signal handler, create alarm function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Using threading module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Module installation: pip install threading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Using Timer in threading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13C46915-1FAF-061D-402C-ADB8A5BFAC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8788" y="943723"/>
            <a:ext cx="2443960" cy="127800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F8D1BB1-FE10-CAEA-DD91-AC143F167D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3279" y="1468505"/>
            <a:ext cx="2437060" cy="127800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9409E3E-6D44-B874-CED1-28D2C45E78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15707" y="2778698"/>
            <a:ext cx="2107531" cy="3554664"/>
          </a:xfrm>
          <a:prstGeom prst="rect">
            <a:avLst/>
          </a:prstGeom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6FC9F749-08D6-CF9E-1949-5E0C3B87ED7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5423" y="4167955"/>
            <a:ext cx="2668666" cy="2477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2427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123824" y="-22708"/>
            <a:ext cx="74507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 (1)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9C05B25-E107-2D33-746E-8C76108A3B8E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9F79D5-72E7-2040-D92F-6CC3DD4400F6}"/>
              </a:ext>
            </a:extLst>
          </p:cNvPr>
          <p:cNvSpPr txBox="1"/>
          <p:nvPr/>
        </p:nvSpPr>
        <p:spPr>
          <a:xfrm>
            <a:off x="13310861" y="4324418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b="1" dirty="0"/>
              <a:t>그림 설명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49A7E7D-FC40-B8B4-FFBA-67B9D06C40C5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69D29A7-4288-16C8-F98B-3FCC3ACF8D57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0766C99-8428-3319-4E56-81AF5C33CDD3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32444137-026B-C712-AB5C-9F2A8AF3278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5" name="그림 14">
            <a:extLst>
              <a:ext uri="{FF2B5EF4-FFF2-40B4-BE49-F238E27FC236}">
                <a16:creationId xmlns:a16="http://schemas.microsoft.com/office/drawing/2014/main" id="{A548A6E1-492B-82F3-6A7E-A87113094B8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A79F9B0A-93BF-8719-79AA-7AC38F88953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5BC86D2E-F3E0-1B6A-D698-37B8215D3136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BC14273-01DC-4349-0741-0CFD1A6EB39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0FBF34F3-5C52-18C0-48D5-59EC205A4BFF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A6311009-453E-8556-6B67-5CB0F443471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183F893-8547-9FE5-6EEB-BC971274FFCB}"/>
              </a:ext>
            </a:extLst>
          </p:cNvPr>
          <p:cNvCxnSpPr>
            <a:cxnSpLocks/>
          </p:cNvCxnSpPr>
          <p:nvPr/>
        </p:nvCxnSpPr>
        <p:spPr>
          <a:xfrm flipV="1">
            <a:off x="12634722" y="5810860"/>
            <a:ext cx="0" cy="63151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F43E69BE-DAE4-358A-60BF-507BFAC14E23}"/>
              </a:ext>
            </a:extLst>
          </p:cNvPr>
          <p:cNvGraphicFramePr>
            <a:graphicFrameLocks noGrp="1"/>
          </p:cNvGraphicFramePr>
          <p:nvPr/>
        </p:nvGraphicFramePr>
        <p:xfrm>
          <a:off x="12355361" y="5238932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907E806C-F2F2-63C8-01FE-BA8B94D1ED11}"/>
              </a:ext>
            </a:extLst>
          </p:cNvPr>
          <p:cNvSpPr txBox="1"/>
          <p:nvPr/>
        </p:nvSpPr>
        <p:spPr>
          <a:xfrm>
            <a:off x="13310861" y="4851651"/>
            <a:ext cx="80754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rgbClr val="FF0000"/>
                </a:solidFill>
              </a:rPr>
              <a:t>Mismatch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6E0B7BAB-1AB3-67EA-D187-D10D0CAD884E}"/>
              </a:ext>
            </a:extLst>
          </p:cNvPr>
          <p:cNvCxnSpPr>
            <a:cxnSpLocks/>
          </p:cNvCxnSpPr>
          <p:nvPr/>
        </p:nvCxnSpPr>
        <p:spPr>
          <a:xfrm>
            <a:off x="12800835" y="5923988"/>
            <a:ext cx="369320" cy="0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41BCC5E7-136D-B97C-3C4E-4CA3D23EEE52}"/>
              </a:ext>
            </a:extLst>
          </p:cNvPr>
          <p:cNvGraphicFramePr>
            <a:graphicFrameLocks noGrp="1"/>
          </p:cNvGraphicFramePr>
          <p:nvPr/>
        </p:nvGraphicFramePr>
        <p:xfrm>
          <a:off x="12862378" y="6140710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1615A5FB-8DC2-08AA-574F-2DD311F8D46E}"/>
              </a:ext>
            </a:extLst>
          </p:cNvPr>
          <p:cNvSpPr txBox="1"/>
          <p:nvPr/>
        </p:nvSpPr>
        <p:spPr>
          <a:xfrm>
            <a:off x="13525361" y="5754492"/>
            <a:ext cx="724841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Pattern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20550F9A-4C47-C99C-2CE7-374EB7BC53D6}"/>
              </a:ext>
            </a:extLst>
          </p:cNvPr>
          <p:cNvGraphicFramePr>
            <a:graphicFrameLocks noGrp="1"/>
          </p:cNvGraphicFramePr>
          <p:nvPr/>
        </p:nvGraphicFramePr>
        <p:xfrm>
          <a:off x="12450434" y="689363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10484F1E-A1B7-BCC1-D865-BD1D1687205D}"/>
              </a:ext>
            </a:extLst>
          </p:cNvPr>
          <p:cNvSpPr txBox="1"/>
          <p:nvPr/>
        </p:nvSpPr>
        <p:spPr>
          <a:xfrm>
            <a:off x="14118404" y="4799602"/>
            <a:ext cx="883047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sz="1600">
                <a:solidFill>
                  <a:schemeClr val="tx1"/>
                </a:solidFill>
              </a:rPr>
              <a:t>글자설명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EC28986-B395-A05A-8423-4E6E5FC031A8}"/>
              </a:ext>
            </a:extLst>
          </p:cNvPr>
          <p:cNvGrpSpPr/>
          <p:nvPr/>
        </p:nvGrpSpPr>
        <p:grpSpPr>
          <a:xfrm>
            <a:off x="15008211" y="1152408"/>
            <a:ext cx="1890898" cy="1590196"/>
            <a:chOff x="3203973" y="3273667"/>
            <a:chExt cx="1890898" cy="1590196"/>
          </a:xfrm>
        </p:grpSpPr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DB01CE58-7F2B-0369-4C33-62086324C07F}"/>
                </a:ext>
              </a:extLst>
            </p:cNvPr>
            <p:cNvCxnSpPr>
              <a:cxnSpLocks/>
            </p:cNvCxnSpPr>
            <p:nvPr/>
          </p:nvCxnSpPr>
          <p:spPr>
            <a:xfrm>
              <a:off x="3284602" y="4147619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D8D6F53D-D1AB-11F6-64F7-D0734E26B87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276112" y="4163101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FA2A17F5-53E6-6873-3B75-8F43ADDE6526}"/>
                </a:ext>
              </a:extLst>
            </p:cNvPr>
            <p:cNvSpPr/>
            <p:nvPr/>
          </p:nvSpPr>
          <p:spPr>
            <a:xfrm>
              <a:off x="3924792" y="4087047"/>
              <a:ext cx="121144" cy="121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45B67CED-BD03-655C-ACFA-819888EA580F}"/>
                </a:ext>
              </a:extLst>
            </p:cNvPr>
            <p:cNvSpPr/>
            <p:nvPr/>
          </p:nvSpPr>
          <p:spPr>
            <a:xfrm>
              <a:off x="4355895" y="373511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1BD47E0F-2213-FB48-085A-5695140199E3}"/>
                </a:ext>
              </a:extLst>
            </p:cNvPr>
            <p:cNvSpPr/>
            <p:nvPr/>
          </p:nvSpPr>
          <p:spPr>
            <a:xfrm>
              <a:off x="3546550" y="357498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9A94486-1664-26A1-1673-AE27DAF75458}"/>
                </a:ext>
              </a:extLst>
            </p:cNvPr>
            <p:cNvSpPr txBox="1"/>
            <p:nvPr/>
          </p:nvSpPr>
          <p:spPr>
            <a:xfrm>
              <a:off x="3203973" y="3273667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0220B96-98A4-671A-B200-597786A2760D}"/>
                </a:ext>
              </a:extLst>
            </p:cNvPr>
            <p:cNvSpPr txBox="1"/>
            <p:nvPr/>
          </p:nvSpPr>
          <p:spPr>
            <a:xfrm>
              <a:off x="4370030" y="3511461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1280DEBC-E190-4129-9067-A915FB00F45E}"/>
                </a:ext>
              </a:extLst>
            </p:cNvPr>
            <p:cNvCxnSpPr>
              <a:cxnSpLocks/>
            </p:cNvCxnSpPr>
            <p:nvPr/>
          </p:nvCxnSpPr>
          <p:spPr>
            <a:xfrm>
              <a:off x="4416467" y="3866704"/>
              <a:ext cx="0" cy="280915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0ED8188E-E8B7-7FEA-4AE8-234860D5A164}"/>
                </a:ext>
              </a:extLst>
            </p:cNvPr>
            <p:cNvCxnSpPr>
              <a:cxnSpLocks/>
            </p:cNvCxnSpPr>
            <p:nvPr/>
          </p:nvCxnSpPr>
          <p:spPr>
            <a:xfrm>
              <a:off x="3607122" y="3685993"/>
              <a:ext cx="0" cy="451364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D965A572-F6AE-E586-E542-D51D87B1B662}"/>
                </a:ext>
              </a:extLst>
            </p:cNvPr>
            <p:cNvCxnSpPr>
              <a:cxnSpLocks/>
            </p:cNvCxnSpPr>
            <p:nvPr/>
          </p:nvCxnSpPr>
          <p:spPr>
            <a:xfrm>
              <a:off x="3976874" y="3795086"/>
              <a:ext cx="379021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B4BE8710-79FB-7423-A078-0D06D26DE89F}"/>
                </a:ext>
              </a:extLst>
            </p:cNvPr>
            <p:cNvCxnSpPr>
              <a:cxnSpLocks/>
            </p:cNvCxnSpPr>
            <p:nvPr/>
          </p:nvCxnSpPr>
          <p:spPr>
            <a:xfrm>
              <a:off x="3667694" y="3635555"/>
              <a:ext cx="309180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4351F21-D611-03DC-E69F-F7DCF4347A69}"/>
                </a:ext>
              </a:extLst>
            </p:cNvPr>
            <p:cNvSpPr txBox="1"/>
            <p:nvPr/>
          </p:nvSpPr>
          <p:spPr>
            <a:xfrm>
              <a:off x="3945624" y="4228768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</a:t>
              </a:r>
              <a:r>
                <a:rPr lang="en-US" altLang="ko-KR" dirty="0" err="1">
                  <a:solidFill>
                    <a:schemeClr val="tx1"/>
                  </a:solidFill>
                </a:rPr>
                <a:t>x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, </a:t>
              </a:r>
              <a:r>
                <a:rPr lang="en-US" altLang="ko-KR" dirty="0" err="1">
                  <a:solidFill>
                    <a:schemeClr val="tx1"/>
                  </a:solidFill>
                </a:rPr>
                <a:t>y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B4D36F8A-9A17-2052-D443-B7345E66B7EC}"/>
                </a:ext>
              </a:extLst>
            </p:cNvPr>
            <p:cNvCxnSpPr>
              <a:stCxn id="32" idx="1"/>
              <a:endCxn id="34" idx="5"/>
            </p:cNvCxnSpPr>
            <p:nvPr/>
          </p:nvCxnSpPr>
          <p:spPr>
            <a:xfrm flipH="1" flipV="1">
              <a:off x="3649953" y="3678386"/>
              <a:ext cx="292580" cy="426402"/>
            </a:xfrm>
            <a:prstGeom prst="straightConnector1">
              <a:avLst/>
            </a:prstGeom>
            <a:noFill/>
            <a:ln w="38100">
              <a:solidFill>
                <a:srgbClr val="0000FF"/>
              </a:solidFill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723E5952-83E2-9DD0-3A40-1755F5D0B80B}"/>
              </a:ext>
            </a:extLst>
          </p:cNvPr>
          <p:cNvCxnSpPr>
            <a:cxnSpLocks/>
          </p:cNvCxnSpPr>
          <p:nvPr/>
        </p:nvCxnSpPr>
        <p:spPr>
          <a:xfrm>
            <a:off x="15411360" y="4289018"/>
            <a:ext cx="0" cy="345777"/>
          </a:xfrm>
          <a:prstGeom prst="line">
            <a:avLst/>
          </a:prstGeom>
          <a:ln w="38100">
            <a:solidFill>
              <a:srgbClr val="FFFF00"/>
            </a:solidFill>
            <a:prstDash val="sysDot"/>
          </a:ln>
          <a:effectLst>
            <a:glow rad="25400">
              <a:schemeClr val="tx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254A04F5-4739-B6F4-D253-1B3B1A0911E8}"/>
              </a:ext>
            </a:extLst>
          </p:cNvPr>
          <p:cNvSpPr txBox="1"/>
          <p:nvPr/>
        </p:nvSpPr>
        <p:spPr>
          <a:xfrm>
            <a:off x="14975450" y="4021491"/>
            <a:ext cx="871819" cy="21544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400" dirty="0">
                <a:solidFill>
                  <a:srgbClr val="FFFF00"/>
                </a:solidFill>
                <a:effectLst>
                  <a:glow rad="50800">
                    <a:schemeClr val="tx1"/>
                  </a:glow>
                </a:effectLst>
              </a:rPr>
              <a:t>Partition</a:t>
            </a:r>
            <a:endParaRPr lang="ko-KR" altLang="en-US" sz="1400" baseline="-25000" dirty="0">
              <a:solidFill>
                <a:srgbClr val="FFFF00"/>
              </a:solidFill>
              <a:effectLst>
                <a:glow rad="50800">
                  <a:schemeClr val="tx1"/>
                </a:glow>
              </a:effectLst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EA8F9305-ECDD-4EC8-1BFC-15229320B7F6}"/>
              </a:ext>
            </a:extLst>
          </p:cNvPr>
          <p:cNvSpPr/>
          <p:nvPr/>
        </p:nvSpPr>
        <p:spPr>
          <a:xfrm>
            <a:off x="15378994" y="5045823"/>
            <a:ext cx="108000" cy="108000"/>
          </a:xfrm>
          <a:prstGeom prst="rect">
            <a:avLst/>
          </a:prstGeom>
          <a:solidFill>
            <a:schemeClr val="bg2">
              <a:lumMod val="75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F0D810C-0148-7E44-CC4E-E04D178E37EB}"/>
              </a:ext>
            </a:extLst>
          </p:cNvPr>
          <p:cNvSpPr/>
          <p:nvPr/>
        </p:nvSpPr>
        <p:spPr>
          <a:xfrm>
            <a:off x="15618524" y="5045823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14B4933-3E63-8294-B378-E04C97D54329}"/>
              </a:ext>
            </a:extLst>
          </p:cNvPr>
          <p:cNvCxnSpPr/>
          <p:nvPr/>
        </p:nvCxnSpPr>
        <p:spPr>
          <a:xfrm>
            <a:off x="15432994" y="5153823"/>
            <a:ext cx="0" cy="1034018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B6CC705D-7A02-A68F-2ABD-8492F2C267F7}"/>
              </a:ext>
            </a:extLst>
          </p:cNvPr>
          <p:cNvGraphicFramePr>
            <a:graphicFrameLocks noGrp="1"/>
          </p:cNvGraphicFramePr>
          <p:nvPr/>
        </p:nvGraphicFramePr>
        <p:xfrm>
          <a:off x="15781112" y="4292903"/>
          <a:ext cx="951806" cy="806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180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608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F466839E-DE05-3A0A-9005-989920791B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693906"/>
              </p:ext>
            </p:extLst>
          </p:nvPr>
        </p:nvGraphicFramePr>
        <p:xfrm>
          <a:off x="111379" y="874020"/>
          <a:ext cx="11977714" cy="5882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771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823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Output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various output formats( format(), manipulation of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sep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and end parameters, f-strings, versatile % operator)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print() function syntax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print(value(s),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sep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=‘’, end=‘\n’, file=file, flush=flush)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sep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default: ‘’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end default: ‘\n’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file default: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sys.stdout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 file: object with write method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flush default: false  flush: specifying if output is flushed(true) or buffered(false) using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boolean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If flush is true, each statement is printed separately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If flush is false, each statement is printed simultaneously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Using + operator, concatenating string is possible Ex) print(‘val1 is ‘ + ‘defined’)  val1 is defined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Using format()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Ex)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amout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= 150.75, print(“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amout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${:.2f}”.format(amount)) 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amout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$150.75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Ex)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print(‘{0}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and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{1}’.format(‘A’, ‘B’))  A and B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Ex)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print(‘{1}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and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{0}’.format(‘A’, ‘B’))  B and A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Ex) print(“Val1: {0: 2d}, Val2: {other:7.2f}”.format(52, other=23.54))  Val1: 52, Val2: 23.54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Ex) tab = {‘val1’ : 12, ‘val2’:34, ‘val3’:56}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print(‘val1: {0[val1]:d}, val2: {0[val2]:d}, val3: {0[val3]:d}’.format(tab))  val1: 12, val2: 34, val3: 56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Ex) data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dict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(val1= “hello”, val2=“world”)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print(“{val1} {val2}”.format(**data))  hello world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Using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sep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and end parameter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sep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(separator)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is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used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for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separating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words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end is used for denoting last word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Ex) print(“Val1”, end=‘@’)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print(“Val2”)  Val1@Val2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print(‘G’, ‘F’, ‘G’,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sep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=‘’)  GFG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print(’09’, ‘12’, ‘2016’,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sep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=‘-’)  09-12-2016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print(‘’val3’, ‘val4’,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sep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=‘@’)  val3@val4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Using f-string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Ex) name = ‘val1’, age = 23, print(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f”hello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my name is {name} and I’m {age} years old.”)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 hello, my name is val1 and I’m 23 years old.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C627DD63-67E7-6EA9-9BDD-4235020173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8727" y="1298961"/>
            <a:ext cx="3114675" cy="1454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3553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123824" y="-22708"/>
            <a:ext cx="74507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 (2)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9C05B25-E107-2D33-746E-8C76108A3B8E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9F79D5-72E7-2040-D92F-6CC3DD4400F6}"/>
              </a:ext>
            </a:extLst>
          </p:cNvPr>
          <p:cNvSpPr txBox="1"/>
          <p:nvPr/>
        </p:nvSpPr>
        <p:spPr>
          <a:xfrm>
            <a:off x="13310861" y="4324418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b="1" dirty="0"/>
              <a:t>그림 설명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49A7E7D-FC40-B8B4-FFBA-67B9D06C40C5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69D29A7-4288-16C8-F98B-3FCC3ACF8D57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0766C99-8428-3319-4E56-81AF5C33CDD3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32444137-026B-C712-AB5C-9F2A8AF3278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5" name="그림 14">
            <a:extLst>
              <a:ext uri="{FF2B5EF4-FFF2-40B4-BE49-F238E27FC236}">
                <a16:creationId xmlns:a16="http://schemas.microsoft.com/office/drawing/2014/main" id="{A548A6E1-492B-82F3-6A7E-A87113094B8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A79F9B0A-93BF-8719-79AA-7AC38F88953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5BC86D2E-F3E0-1B6A-D698-37B8215D3136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BC14273-01DC-4349-0741-0CFD1A6EB39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0FBF34F3-5C52-18C0-48D5-59EC205A4BFF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A6311009-453E-8556-6B67-5CB0F443471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183F893-8547-9FE5-6EEB-BC971274FFCB}"/>
              </a:ext>
            </a:extLst>
          </p:cNvPr>
          <p:cNvCxnSpPr>
            <a:cxnSpLocks/>
          </p:cNvCxnSpPr>
          <p:nvPr/>
        </p:nvCxnSpPr>
        <p:spPr>
          <a:xfrm flipV="1">
            <a:off x="12634722" y="5810860"/>
            <a:ext cx="0" cy="63151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F43E69BE-DAE4-358A-60BF-507BFAC14E23}"/>
              </a:ext>
            </a:extLst>
          </p:cNvPr>
          <p:cNvGraphicFramePr>
            <a:graphicFrameLocks noGrp="1"/>
          </p:cNvGraphicFramePr>
          <p:nvPr/>
        </p:nvGraphicFramePr>
        <p:xfrm>
          <a:off x="12355361" y="5238932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907E806C-F2F2-63C8-01FE-BA8B94D1ED11}"/>
              </a:ext>
            </a:extLst>
          </p:cNvPr>
          <p:cNvSpPr txBox="1"/>
          <p:nvPr/>
        </p:nvSpPr>
        <p:spPr>
          <a:xfrm>
            <a:off x="13310861" y="4851651"/>
            <a:ext cx="80754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rgbClr val="FF0000"/>
                </a:solidFill>
              </a:rPr>
              <a:t>Mismatch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6E0B7BAB-1AB3-67EA-D187-D10D0CAD884E}"/>
              </a:ext>
            </a:extLst>
          </p:cNvPr>
          <p:cNvCxnSpPr>
            <a:cxnSpLocks/>
          </p:cNvCxnSpPr>
          <p:nvPr/>
        </p:nvCxnSpPr>
        <p:spPr>
          <a:xfrm>
            <a:off x="12800835" y="5923988"/>
            <a:ext cx="369320" cy="0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41BCC5E7-136D-B97C-3C4E-4CA3D23EEE52}"/>
              </a:ext>
            </a:extLst>
          </p:cNvPr>
          <p:cNvGraphicFramePr>
            <a:graphicFrameLocks noGrp="1"/>
          </p:cNvGraphicFramePr>
          <p:nvPr/>
        </p:nvGraphicFramePr>
        <p:xfrm>
          <a:off x="12862378" y="6140710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1615A5FB-8DC2-08AA-574F-2DD311F8D46E}"/>
              </a:ext>
            </a:extLst>
          </p:cNvPr>
          <p:cNvSpPr txBox="1"/>
          <p:nvPr/>
        </p:nvSpPr>
        <p:spPr>
          <a:xfrm>
            <a:off x="13525361" y="5754492"/>
            <a:ext cx="724841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Pattern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20550F9A-4C47-C99C-2CE7-374EB7BC53D6}"/>
              </a:ext>
            </a:extLst>
          </p:cNvPr>
          <p:cNvGraphicFramePr>
            <a:graphicFrameLocks noGrp="1"/>
          </p:cNvGraphicFramePr>
          <p:nvPr/>
        </p:nvGraphicFramePr>
        <p:xfrm>
          <a:off x="12450434" y="689363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10484F1E-A1B7-BCC1-D865-BD1D1687205D}"/>
              </a:ext>
            </a:extLst>
          </p:cNvPr>
          <p:cNvSpPr txBox="1"/>
          <p:nvPr/>
        </p:nvSpPr>
        <p:spPr>
          <a:xfrm>
            <a:off x="14118404" y="4799602"/>
            <a:ext cx="883047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sz="1600">
                <a:solidFill>
                  <a:schemeClr val="tx1"/>
                </a:solidFill>
              </a:rPr>
              <a:t>글자설명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EC28986-B395-A05A-8423-4E6E5FC031A8}"/>
              </a:ext>
            </a:extLst>
          </p:cNvPr>
          <p:cNvGrpSpPr/>
          <p:nvPr/>
        </p:nvGrpSpPr>
        <p:grpSpPr>
          <a:xfrm>
            <a:off x="15008211" y="1152408"/>
            <a:ext cx="1890898" cy="1590196"/>
            <a:chOff x="3203973" y="3273667"/>
            <a:chExt cx="1890898" cy="1590196"/>
          </a:xfrm>
        </p:grpSpPr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DB01CE58-7F2B-0369-4C33-62086324C07F}"/>
                </a:ext>
              </a:extLst>
            </p:cNvPr>
            <p:cNvCxnSpPr>
              <a:cxnSpLocks/>
            </p:cNvCxnSpPr>
            <p:nvPr/>
          </p:nvCxnSpPr>
          <p:spPr>
            <a:xfrm>
              <a:off x="3284602" y="4147619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D8D6F53D-D1AB-11F6-64F7-D0734E26B87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276112" y="4163101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FA2A17F5-53E6-6873-3B75-8F43ADDE6526}"/>
                </a:ext>
              </a:extLst>
            </p:cNvPr>
            <p:cNvSpPr/>
            <p:nvPr/>
          </p:nvSpPr>
          <p:spPr>
            <a:xfrm>
              <a:off x="3924792" y="4087047"/>
              <a:ext cx="121144" cy="121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45B67CED-BD03-655C-ACFA-819888EA580F}"/>
                </a:ext>
              </a:extLst>
            </p:cNvPr>
            <p:cNvSpPr/>
            <p:nvPr/>
          </p:nvSpPr>
          <p:spPr>
            <a:xfrm>
              <a:off x="4355895" y="373511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1BD47E0F-2213-FB48-085A-5695140199E3}"/>
                </a:ext>
              </a:extLst>
            </p:cNvPr>
            <p:cNvSpPr/>
            <p:nvPr/>
          </p:nvSpPr>
          <p:spPr>
            <a:xfrm>
              <a:off x="3546550" y="357498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9A94486-1664-26A1-1673-AE27DAF75458}"/>
                </a:ext>
              </a:extLst>
            </p:cNvPr>
            <p:cNvSpPr txBox="1"/>
            <p:nvPr/>
          </p:nvSpPr>
          <p:spPr>
            <a:xfrm>
              <a:off x="3203973" y="3273667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0220B96-98A4-671A-B200-597786A2760D}"/>
                </a:ext>
              </a:extLst>
            </p:cNvPr>
            <p:cNvSpPr txBox="1"/>
            <p:nvPr/>
          </p:nvSpPr>
          <p:spPr>
            <a:xfrm>
              <a:off x="4370030" y="3511461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1280DEBC-E190-4129-9067-A915FB00F45E}"/>
                </a:ext>
              </a:extLst>
            </p:cNvPr>
            <p:cNvCxnSpPr>
              <a:cxnSpLocks/>
            </p:cNvCxnSpPr>
            <p:nvPr/>
          </p:nvCxnSpPr>
          <p:spPr>
            <a:xfrm>
              <a:off x="4416467" y="3866704"/>
              <a:ext cx="0" cy="280915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0ED8188E-E8B7-7FEA-4AE8-234860D5A164}"/>
                </a:ext>
              </a:extLst>
            </p:cNvPr>
            <p:cNvCxnSpPr>
              <a:cxnSpLocks/>
            </p:cNvCxnSpPr>
            <p:nvPr/>
          </p:nvCxnSpPr>
          <p:spPr>
            <a:xfrm>
              <a:off x="3607122" y="3685993"/>
              <a:ext cx="0" cy="451364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D965A572-F6AE-E586-E542-D51D87B1B662}"/>
                </a:ext>
              </a:extLst>
            </p:cNvPr>
            <p:cNvCxnSpPr>
              <a:cxnSpLocks/>
            </p:cNvCxnSpPr>
            <p:nvPr/>
          </p:nvCxnSpPr>
          <p:spPr>
            <a:xfrm>
              <a:off x="3976874" y="3795086"/>
              <a:ext cx="379021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B4BE8710-79FB-7423-A078-0D06D26DE89F}"/>
                </a:ext>
              </a:extLst>
            </p:cNvPr>
            <p:cNvCxnSpPr>
              <a:cxnSpLocks/>
            </p:cNvCxnSpPr>
            <p:nvPr/>
          </p:nvCxnSpPr>
          <p:spPr>
            <a:xfrm>
              <a:off x="3667694" y="3635555"/>
              <a:ext cx="309180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4351F21-D611-03DC-E69F-F7DCF4347A69}"/>
                </a:ext>
              </a:extLst>
            </p:cNvPr>
            <p:cNvSpPr txBox="1"/>
            <p:nvPr/>
          </p:nvSpPr>
          <p:spPr>
            <a:xfrm>
              <a:off x="3945624" y="4228768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</a:t>
              </a:r>
              <a:r>
                <a:rPr lang="en-US" altLang="ko-KR" dirty="0" err="1">
                  <a:solidFill>
                    <a:schemeClr val="tx1"/>
                  </a:solidFill>
                </a:rPr>
                <a:t>x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, </a:t>
              </a:r>
              <a:r>
                <a:rPr lang="en-US" altLang="ko-KR" dirty="0" err="1">
                  <a:solidFill>
                    <a:schemeClr val="tx1"/>
                  </a:solidFill>
                </a:rPr>
                <a:t>y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B4D36F8A-9A17-2052-D443-B7345E66B7EC}"/>
                </a:ext>
              </a:extLst>
            </p:cNvPr>
            <p:cNvCxnSpPr>
              <a:stCxn id="32" idx="1"/>
              <a:endCxn id="34" idx="5"/>
            </p:cNvCxnSpPr>
            <p:nvPr/>
          </p:nvCxnSpPr>
          <p:spPr>
            <a:xfrm flipH="1" flipV="1">
              <a:off x="3649953" y="3678386"/>
              <a:ext cx="292580" cy="426402"/>
            </a:xfrm>
            <a:prstGeom prst="straightConnector1">
              <a:avLst/>
            </a:prstGeom>
            <a:noFill/>
            <a:ln w="38100">
              <a:solidFill>
                <a:srgbClr val="0000FF"/>
              </a:solidFill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723E5952-83E2-9DD0-3A40-1755F5D0B80B}"/>
              </a:ext>
            </a:extLst>
          </p:cNvPr>
          <p:cNvCxnSpPr>
            <a:cxnSpLocks/>
          </p:cNvCxnSpPr>
          <p:nvPr/>
        </p:nvCxnSpPr>
        <p:spPr>
          <a:xfrm>
            <a:off x="15411360" y="4289018"/>
            <a:ext cx="0" cy="345777"/>
          </a:xfrm>
          <a:prstGeom prst="line">
            <a:avLst/>
          </a:prstGeom>
          <a:ln w="38100">
            <a:solidFill>
              <a:srgbClr val="FFFF00"/>
            </a:solidFill>
            <a:prstDash val="sysDot"/>
          </a:ln>
          <a:effectLst>
            <a:glow rad="25400">
              <a:schemeClr val="tx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254A04F5-4739-B6F4-D253-1B3B1A0911E8}"/>
              </a:ext>
            </a:extLst>
          </p:cNvPr>
          <p:cNvSpPr txBox="1"/>
          <p:nvPr/>
        </p:nvSpPr>
        <p:spPr>
          <a:xfrm>
            <a:off x="14975450" y="4021491"/>
            <a:ext cx="871819" cy="21544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400" dirty="0">
                <a:solidFill>
                  <a:srgbClr val="FFFF00"/>
                </a:solidFill>
                <a:effectLst>
                  <a:glow rad="50800">
                    <a:schemeClr val="tx1"/>
                  </a:glow>
                </a:effectLst>
              </a:rPr>
              <a:t>Partition</a:t>
            </a:r>
            <a:endParaRPr lang="ko-KR" altLang="en-US" sz="1400" baseline="-25000" dirty="0">
              <a:solidFill>
                <a:srgbClr val="FFFF00"/>
              </a:solidFill>
              <a:effectLst>
                <a:glow rad="50800">
                  <a:schemeClr val="tx1"/>
                </a:glow>
              </a:effectLst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EA8F9305-ECDD-4EC8-1BFC-15229320B7F6}"/>
              </a:ext>
            </a:extLst>
          </p:cNvPr>
          <p:cNvSpPr/>
          <p:nvPr/>
        </p:nvSpPr>
        <p:spPr>
          <a:xfrm>
            <a:off x="15378994" y="5045823"/>
            <a:ext cx="108000" cy="108000"/>
          </a:xfrm>
          <a:prstGeom prst="rect">
            <a:avLst/>
          </a:prstGeom>
          <a:solidFill>
            <a:schemeClr val="bg2">
              <a:lumMod val="75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F0D810C-0148-7E44-CC4E-E04D178E37EB}"/>
              </a:ext>
            </a:extLst>
          </p:cNvPr>
          <p:cNvSpPr/>
          <p:nvPr/>
        </p:nvSpPr>
        <p:spPr>
          <a:xfrm>
            <a:off x="15618524" y="5045823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14B4933-3E63-8294-B378-E04C97D54329}"/>
              </a:ext>
            </a:extLst>
          </p:cNvPr>
          <p:cNvCxnSpPr/>
          <p:nvPr/>
        </p:nvCxnSpPr>
        <p:spPr>
          <a:xfrm>
            <a:off x="15432994" y="5153823"/>
            <a:ext cx="0" cy="1034018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B6CC705D-7A02-A68F-2ABD-8492F2C267F7}"/>
              </a:ext>
            </a:extLst>
          </p:cNvPr>
          <p:cNvGraphicFramePr>
            <a:graphicFrameLocks noGrp="1"/>
          </p:cNvGraphicFramePr>
          <p:nvPr/>
        </p:nvGraphicFramePr>
        <p:xfrm>
          <a:off x="15781112" y="4292903"/>
          <a:ext cx="951806" cy="806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180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608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F466839E-DE05-3A0A-9005-989920791B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9869827"/>
              </p:ext>
            </p:extLst>
          </p:nvPr>
        </p:nvGraphicFramePr>
        <p:xfrm>
          <a:off x="111379" y="874020"/>
          <a:ext cx="11977714" cy="5882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771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82380"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Using String Modulo Operator(%)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string formatting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위해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string class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overloading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됨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Format string + String modulo operator + Tuple with value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형태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%[flags][width][.precision]type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Ex) print(“val1: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%2d,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val2: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%5.2f”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%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(1,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05.333))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print(“val3: %3d, val4: %2d” % (240, 120))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print(“%7.3o” % (25)) #8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진수 변환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print(“%10.3E” % (356.08977)) #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지수형태 변환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 val1: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1,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val2: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5.33,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val3: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240,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val4: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120,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031,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3.561E+02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Using String Alignment Method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For string alignment, use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str.ljust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(s, width[,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fillchar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]),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str.rjust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(s, width[,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fillchar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]),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str.centre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(s, width[,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fillchar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fillchar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default: white space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Using format() and :, alignment of string is possible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&lt; : string should be aligned to left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&gt; : string should be aligned to right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^ : string should be aligned to center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Ex) str1 = “|{:&lt;10}|{:^10}|{:&gt;10}|”.format(‘Hello’, ‘for’, ‘World’)  |Hello     |   for    |     World|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Ex)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cstr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“Hello World”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print(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cstr.centre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(21, ‘#’))  #####Hello World#####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print(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cstr.ljust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(21, ‘-’))  Hello World----------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print(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cstr.rjust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(21, ‘-’))  ----------Hello World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Format Conversion Rule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d: decimal integer, b: binary integer, o: octal format, e(E): exponential notation, f: float-point decimal, g(G): general format, c: single character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r: string format using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repr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(), s: string format using str()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Example of Output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lst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[‘I’, ‘like’, ‘cheese’]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for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in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lst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print(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end=‘ ’)  I like cheese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words_str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input() #input: geeks for geeks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words = {word: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len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(word) for word in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words_str.split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print(words)  {‘geeks’: 5, ‘for’: 3}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048149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123824" y="-22708"/>
            <a:ext cx="74507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 (3)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9C05B25-E107-2D33-746E-8C76108A3B8E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9F79D5-72E7-2040-D92F-6CC3DD4400F6}"/>
              </a:ext>
            </a:extLst>
          </p:cNvPr>
          <p:cNvSpPr txBox="1"/>
          <p:nvPr/>
        </p:nvSpPr>
        <p:spPr>
          <a:xfrm>
            <a:off x="13310861" y="4324418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b="1" dirty="0"/>
              <a:t>그림 설명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49A7E7D-FC40-B8B4-FFBA-67B9D06C40C5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69D29A7-4288-16C8-F98B-3FCC3ACF8D57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0766C99-8428-3319-4E56-81AF5C33CDD3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32444137-026B-C712-AB5C-9F2A8AF3278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5" name="그림 14">
            <a:extLst>
              <a:ext uri="{FF2B5EF4-FFF2-40B4-BE49-F238E27FC236}">
                <a16:creationId xmlns:a16="http://schemas.microsoft.com/office/drawing/2014/main" id="{A548A6E1-492B-82F3-6A7E-A87113094B8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A79F9B0A-93BF-8719-79AA-7AC38F88953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5BC86D2E-F3E0-1B6A-D698-37B8215D3136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BC14273-01DC-4349-0741-0CFD1A6EB39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0FBF34F3-5C52-18C0-48D5-59EC205A4BFF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A6311009-453E-8556-6B67-5CB0F443471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183F893-8547-9FE5-6EEB-BC971274FFCB}"/>
              </a:ext>
            </a:extLst>
          </p:cNvPr>
          <p:cNvCxnSpPr>
            <a:cxnSpLocks/>
          </p:cNvCxnSpPr>
          <p:nvPr/>
        </p:nvCxnSpPr>
        <p:spPr>
          <a:xfrm flipV="1">
            <a:off x="12634722" y="5810860"/>
            <a:ext cx="0" cy="63151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F43E69BE-DAE4-358A-60BF-507BFAC14E23}"/>
              </a:ext>
            </a:extLst>
          </p:cNvPr>
          <p:cNvGraphicFramePr>
            <a:graphicFrameLocks noGrp="1"/>
          </p:cNvGraphicFramePr>
          <p:nvPr/>
        </p:nvGraphicFramePr>
        <p:xfrm>
          <a:off x="12355361" y="5238932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907E806C-F2F2-63C8-01FE-BA8B94D1ED11}"/>
              </a:ext>
            </a:extLst>
          </p:cNvPr>
          <p:cNvSpPr txBox="1"/>
          <p:nvPr/>
        </p:nvSpPr>
        <p:spPr>
          <a:xfrm>
            <a:off x="13310861" y="4851651"/>
            <a:ext cx="80754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rgbClr val="FF0000"/>
                </a:solidFill>
              </a:rPr>
              <a:t>Mismatch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6E0B7BAB-1AB3-67EA-D187-D10D0CAD884E}"/>
              </a:ext>
            </a:extLst>
          </p:cNvPr>
          <p:cNvCxnSpPr>
            <a:cxnSpLocks/>
          </p:cNvCxnSpPr>
          <p:nvPr/>
        </p:nvCxnSpPr>
        <p:spPr>
          <a:xfrm>
            <a:off x="12800835" y="5923988"/>
            <a:ext cx="369320" cy="0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41BCC5E7-136D-B97C-3C4E-4CA3D23EEE52}"/>
              </a:ext>
            </a:extLst>
          </p:cNvPr>
          <p:cNvGraphicFramePr>
            <a:graphicFrameLocks noGrp="1"/>
          </p:cNvGraphicFramePr>
          <p:nvPr/>
        </p:nvGraphicFramePr>
        <p:xfrm>
          <a:off x="12862378" y="6140710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1615A5FB-8DC2-08AA-574F-2DD311F8D46E}"/>
              </a:ext>
            </a:extLst>
          </p:cNvPr>
          <p:cNvSpPr txBox="1"/>
          <p:nvPr/>
        </p:nvSpPr>
        <p:spPr>
          <a:xfrm>
            <a:off x="13525361" y="5754492"/>
            <a:ext cx="724841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Pattern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20550F9A-4C47-C99C-2CE7-374EB7BC53D6}"/>
              </a:ext>
            </a:extLst>
          </p:cNvPr>
          <p:cNvGraphicFramePr>
            <a:graphicFrameLocks noGrp="1"/>
          </p:cNvGraphicFramePr>
          <p:nvPr/>
        </p:nvGraphicFramePr>
        <p:xfrm>
          <a:off x="12450434" y="689363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10484F1E-A1B7-BCC1-D865-BD1D1687205D}"/>
              </a:ext>
            </a:extLst>
          </p:cNvPr>
          <p:cNvSpPr txBox="1"/>
          <p:nvPr/>
        </p:nvSpPr>
        <p:spPr>
          <a:xfrm>
            <a:off x="14118404" y="4799602"/>
            <a:ext cx="883047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sz="1600">
                <a:solidFill>
                  <a:schemeClr val="tx1"/>
                </a:solidFill>
              </a:rPr>
              <a:t>글자설명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EC28986-B395-A05A-8423-4E6E5FC031A8}"/>
              </a:ext>
            </a:extLst>
          </p:cNvPr>
          <p:cNvGrpSpPr/>
          <p:nvPr/>
        </p:nvGrpSpPr>
        <p:grpSpPr>
          <a:xfrm>
            <a:off x="15008211" y="1152408"/>
            <a:ext cx="1890898" cy="1590196"/>
            <a:chOff x="3203973" y="3273667"/>
            <a:chExt cx="1890898" cy="1590196"/>
          </a:xfrm>
        </p:grpSpPr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DB01CE58-7F2B-0369-4C33-62086324C07F}"/>
                </a:ext>
              </a:extLst>
            </p:cNvPr>
            <p:cNvCxnSpPr>
              <a:cxnSpLocks/>
            </p:cNvCxnSpPr>
            <p:nvPr/>
          </p:nvCxnSpPr>
          <p:spPr>
            <a:xfrm>
              <a:off x="3284602" y="4147619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D8D6F53D-D1AB-11F6-64F7-D0734E26B87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276112" y="4163101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FA2A17F5-53E6-6873-3B75-8F43ADDE6526}"/>
                </a:ext>
              </a:extLst>
            </p:cNvPr>
            <p:cNvSpPr/>
            <p:nvPr/>
          </p:nvSpPr>
          <p:spPr>
            <a:xfrm>
              <a:off x="3924792" y="4087047"/>
              <a:ext cx="121144" cy="121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45B67CED-BD03-655C-ACFA-819888EA580F}"/>
                </a:ext>
              </a:extLst>
            </p:cNvPr>
            <p:cNvSpPr/>
            <p:nvPr/>
          </p:nvSpPr>
          <p:spPr>
            <a:xfrm>
              <a:off x="4355895" y="373511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1BD47E0F-2213-FB48-085A-5695140199E3}"/>
                </a:ext>
              </a:extLst>
            </p:cNvPr>
            <p:cNvSpPr/>
            <p:nvPr/>
          </p:nvSpPr>
          <p:spPr>
            <a:xfrm>
              <a:off x="3546550" y="357498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9A94486-1664-26A1-1673-AE27DAF75458}"/>
                </a:ext>
              </a:extLst>
            </p:cNvPr>
            <p:cNvSpPr txBox="1"/>
            <p:nvPr/>
          </p:nvSpPr>
          <p:spPr>
            <a:xfrm>
              <a:off x="3203973" y="3273667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0220B96-98A4-671A-B200-597786A2760D}"/>
                </a:ext>
              </a:extLst>
            </p:cNvPr>
            <p:cNvSpPr txBox="1"/>
            <p:nvPr/>
          </p:nvSpPr>
          <p:spPr>
            <a:xfrm>
              <a:off x="4370030" y="3511461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1280DEBC-E190-4129-9067-A915FB00F45E}"/>
                </a:ext>
              </a:extLst>
            </p:cNvPr>
            <p:cNvCxnSpPr>
              <a:cxnSpLocks/>
            </p:cNvCxnSpPr>
            <p:nvPr/>
          </p:nvCxnSpPr>
          <p:spPr>
            <a:xfrm>
              <a:off x="4416467" y="3866704"/>
              <a:ext cx="0" cy="280915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0ED8188E-E8B7-7FEA-4AE8-234860D5A164}"/>
                </a:ext>
              </a:extLst>
            </p:cNvPr>
            <p:cNvCxnSpPr>
              <a:cxnSpLocks/>
            </p:cNvCxnSpPr>
            <p:nvPr/>
          </p:nvCxnSpPr>
          <p:spPr>
            <a:xfrm>
              <a:off x="3607122" y="3685993"/>
              <a:ext cx="0" cy="451364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D965A572-F6AE-E586-E542-D51D87B1B662}"/>
                </a:ext>
              </a:extLst>
            </p:cNvPr>
            <p:cNvCxnSpPr>
              <a:cxnSpLocks/>
            </p:cNvCxnSpPr>
            <p:nvPr/>
          </p:nvCxnSpPr>
          <p:spPr>
            <a:xfrm>
              <a:off x="3976874" y="3795086"/>
              <a:ext cx="379021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B4BE8710-79FB-7423-A078-0D06D26DE89F}"/>
                </a:ext>
              </a:extLst>
            </p:cNvPr>
            <p:cNvCxnSpPr>
              <a:cxnSpLocks/>
            </p:cNvCxnSpPr>
            <p:nvPr/>
          </p:nvCxnSpPr>
          <p:spPr>
            <a:xfrm>
              <a:off x="3667694" y="3635555"/>
              <a:ext cx="309180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4351F21-D611-03DC-E69F-F7DCF4347A69}"/>
                </a:ext>
              </a:extLst>
            </p:cNvPr>
            <p:cNvSpPr txBox="1"/>
            <p:nvPr/>
          </p:nvSpPr>
          <p:spPr>
            <a:xfrm>
              <a:off x="3945624" y="4228768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</a:t>
              </a:r>
              <a:r>
                <a:rPr lang="en-US" altLang="ko-KR" dirty="0" err="1">
                  <a:solidFill>
                    <a:schemeClr val="tx1"/>
                  </a:solidFill>
                </a:rPr>
                <a:t>x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, </a:t>
              </a:r>
              <a:r>
                <a:rPr lang="en-US" altLang="ko-KR" dirty="0" err="1">
                  <a:solidFill>
                    <a:schemeClr val="tx1"/>
                  </a:solidFill>
                </a:rPr>
                <a:t>y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B4D36F8A-9A17-2052-D443-B7345E66B7EC}"/>
                </a:ext>
              </a:extLst>
            </p:cNvPr>
            <p:cNvCxnSpPr>
              <a:stCxn id="32" idx="1"/>
              <a:endCxn id="34" idx="5"/>
            </p:cNvCxnSpPr>
            <p:nvPr/>
          </p:nvCxnSpPr>
          <p:spPr>
            <a:xfrm flipH="1" flipV="1">
              <a:off x="3649953" y="3678386"/>
              <a:ext cx="292580" cy="426402"/>
            </a:xfrm>
            <a:prstGeom prst="straightConnector1">
              <a:avLst/>
            </a:prstGeom>
            <a:noFill/>
            <a:ln w="38100">
              <a:solidFill>
                <a:srgbClr val="0000FF"/>
              </a:solidFill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723E5952-83E2-9DD0-3A40-1755F5D0B80B}"/>
              </a:ext>
            </a:extLst>
          </p:cNvPr>
          <p:cNvCxnSpPr>
            <a:cxnSpLocks/>
          </p:cNvCxnSpPr>
          <p:nvPr/>
        </p:nvCxnSpPr>
        <p:spPr>
          <a:xfrm>
            <a:off x="15411360" y="4289018"/>
            <a:ext cx="0" cy="345777"/>
          </a:xfrm>
          <a:prstGeom prst="line">
            <a:avLst/>
          </a:prstGeom>
          <a:ln w="38100">
            <a:solidFill>
              <a:srgbClr val="FFFF00"/>
            </a:solidFill>
            <a:prstDash val="sysDot"/>
          </a:ln>
          <a:effectLst>
            <a:glow rad="25400">
              <a:schemeClr val="tx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254A04F5-4739-B6F4-D253-1B3B1A0911E8}"/>
              </a:ext>
            </a:extLst>
          </p:cNvPr>
          <p:cNvSpPr txBox="1"/>
          <p:nvPr/>
        </p:nvSpPr>
        <p:spPr>
          <a:xfrm>
            <a:off x="14975450" y="4021491"/>
            <a:ext cx="871819" cy="21544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400" dirty="0">
                <a:solidFill>
                  <a:srgbClr val="FFFF00"/>
                </a:solidFill>
                <a:effectLst>
                  <a:glow rad="50800">
                    <a:schemeClr val="tx1"/>
                  </a:glow>
                </a:effectLst>
              </a:rPr>
              <a:t>Partition</a:t>
            </a:r>
            <a:endParaRPr lang="ko-KR" altLang="en-US" sz="1400" baseline="-25000" dirty="0">
              <a:solidFill>
                <a:srgbClr val="FFFF00"/>
              </a:solidFill>
              <a:effectLst>
                <a:glow rad="50800">
                  <a:schemeClr val="tx1"/>
                </a:glow>
              </a:effectLst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EA8F9305-ECDD-4EC8-1BFC-15229320B7F6}"/>
              </a:ext>
            </a:extLst>
          </p:cNvPr>
          <p:cNvSpPr/>
          <p:nvPr/>
        </p:nvSpPr>
        <p:spPr>
          <a:xfrm>
            <a:off x="15378994" y="5045823"/>
            <a:ext cx="108000" cy="108000"/>
          </a:xfrm>
          <a:prstGeom prst="rect">
            <a:avLst/>
          </a:prstGeom>
          <a:solidFill>
            <a:schemeClr val="bg2">
              <a:lumMod val="75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F0D810C-0148-7E44-CC4E-E04D178E37EB}"/>
              </a:ext>
            </a:extLst>
          </p:cNvPr>
          <p:cNvSpPr/>
          <p:nvPr/>
        </p:nvSpPr>
        <p:spPr>
          <a:xfrm>
            <a:off x="15618524" y="5045823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14B4933-3E63-8294-B378-E04C97D54329}"/>
              </a:ext>
            </a:extLst>
          </p:cNvPr>
          <p:cNvCxnSpPr/>
          <p:nvPr/>
        </p:nvCxnSpPr>
        <p:spPr>
          <a:xfrm>
            <a:off x="15432994" y="5153823"/>
            <a:ext cx="0" cy="1034018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B6CC705D-7A02-A68F-2ABD-8492F2C267F7}"/>
              </a:ext>
            </a:extLst>
          </p:cNvPr>
          <p:cNvGraphicFramePr>
            <a:graphicFrameLocks noGrp="1"/>
          </p:cNvGraphicFramePr>
          <p:nvPr/>
        </p:nvGraphicFramePr>
        <p:xfrm>
          <a:off x="15781112" y="4292903"/>
          <a:ext cx="951806" cy="806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180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608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F466839E-DE05-3A0A-9005-989920791B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6163905"/>
              </p:ext>
            </p:extLst>
          </p:nvPr>
        </p:nvGraphicFramePr>
        <p:xfrm>
          <a:off x="111379" y="874020"/>
          <a:ext cx="11977714" cy="5882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771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82380"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String Template Class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placeholder name formed by $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and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valid identifiers is used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Surrounding placeholder with braces allow more letters with no intervening spaces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&amp;&amp; create single escaped $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Method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template is created by passing template string to its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contructor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substitute(mapping, **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kwds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Using dictionary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If key based mapping object, keyword have same key, throw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TypeError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If keys are missing, return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KeyError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safe_substitute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(mapping, **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kwds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Similar substitute method, but doesn’t throw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KeyError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if key is missing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return placeholder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If placeholder isn’t supplied in dictionary or keyword,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KeyError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raised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template attribute used to return template string(Ex. t = Template(‘I $key’), print(‘=‘,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t.template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${Identifier} is similar $Identifier, but partially substitute characters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Using dictionary for string formatting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Using ** operator to unpack values into placeholders in string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Ex) intro = ‘{first} is {second} and {third} is {firth}.’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desc = { ‘first’ : ‘a’, ‘second’ : ‘b’, ‘third’ : ‘c’, ‘firth’ : ‘d’}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print(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intro.format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(**desc))  a is b and c is d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380C96DD-8476-CF32-D7C6-2C59BB7671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3925" y="971107"/>
            <a:ext cx="2999654" cy="94953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7DA1E02-89F7-5523-C6D6-0C34F9C9DE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6876" y="1995034"/>
            <a:ext cx="3006703" cy="143396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00AF709-8343-9135-FF6B-8DB15310E9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16876" y="3503396"/>
            <a:ext cx="3006703" cy="1047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1071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123824" y="-22708"/>
            <a:ext cx="74507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Operator (1)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9C05B25-E107-2D33-746E-8C76108A3B8E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9F79D5-72E7-2040-D92F-6CC3DD4400F6}"/>
              </a:ext>
            </a:extLst>
          </p:cNvPr>
          <p:cNvSpPr txBox="1"/>
          <p:nvPr/>
        </p:nvSpPr>
        <p:spPr>
          <a:xfrm>
            <a:off x="13310861" y="4324418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b="1" dirty="0"/>
              <a:t>그림 설명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49A7E7D-FC40-B8B4-FFBA-67B9D06C40C5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69D29A7-4288-16C8-F98B-3FCC3ACF8D57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0766C99-8428-3319-4E56-81AF5C33CDD3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32444137-026B-C712-AB5C-9F2A8AF3278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5" name="그림 14">
            <a:extLst>
              <a:ext uri="{FF2B5EF4-FFF2-40B4-BE49-F238E27FC236}">
                <a16:creationId xmlns:a16="http://schemas.microsoft.com/office/drawing/2014/main" id="{A548A6E1-492B-82F3-6A7E-A87113094B8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A79F9B0A-93BF-8719-79AA-7AC38F88953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5BC86D2E-F3E0-1B6A-D698-37B8215D3136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BC14273-01DC-4349-0741-0CFD1A6EB39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0FBF34F3-5C52-18C0-48D5-59EC205A4BFF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A6311009-453E-8556-6B67-5CB0F443471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183F893-8547-9FE5-6EEB-BC971274FFCB}"/>
              </a:ext>
            </a:extLst>
          </p:cNvPr>
          <p:cNvCxnSpPr>
            <a:cxnSpLocks/>
          </p:cNvCxnSpPr>
          <p:nvPr/>
        </p:nvCxnSpPr>
        <p:spPr>
          <a:xfrm flipV="1">
            <a:off x="12634722" y="5810860"/>
            <a:ext cx="0" cy="63151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F43E69BE-DAE4-358A-60BF-507BFAC14E23}"/>
              </a:ext>
            </a:extLst>
          </p:cNvPr>
          <p:cNvGraphicFramePr>
            <a:graphicFrameLocks noGrp="1"/>
          </p:cNvGraphicFramePr>
          <p:nvPr/>
        </p:nvGraphicFramePr>
        <p:xfrm>
          <a:off x="12355361" y="5238932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907E806C-F2F2-63C8-01FE-BA8B94D1ED11}"/>
              </a:ext>
            </a:extLst>
          </p:cNvPr>
          <p:cNvSpPr txBox="1"/>
          <p:nvPr/>
        </p:nvSpPr>
        <p:spPr>
          <a:xfrm>
            <a:off x="13310861" y="4851651"/>
            <a:ext cx="80754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rgbClr val="FF0000"/>
                </a:solidFill>
              </a:rPr>
              <a:t>Mismatch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6E0B7BAB-1AB3-67EA-D187-D10D0CAD884E}"/>
              </a:ext>
            </a:extLst>
          </p:cNvPr>
          <p:cNvCxnSpPr>
            <a:cxnSpLocks/>
          </p:cNvCxnSpPr>
          <p:nvPr/>
        </p:nvCxnSpPr>
        <p:spPr>
          <a:xfrm>
            <a:off x="12800835" y="5923988"/>
            <a:ext cx="369320" cy="0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41BCC5E7-136D-B97C-3C4E-4CA3D23EEE52}"/>
              </a:ext>
            </a:extLst>
          </p:cNvPr>
          <p:cNvGraphicFramePr>
            <a:graphicFrameLocks noGrp="1"/>
          </p:cNvGraphicFramePr>
          <p:nvPr/>
        </p:nvGraphicFramePr>
        <p:xfrm>
          <a:off x="12862378" y="6140710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1615A5FB-8DC2-08AA-574F-2DD311F8D46E}"/>
              </a:ext>
            </a:extLst>
          </p:cNvPr>
          <p:cNvSpPr txBox="1"/>
          <p:nvPr/>
        </p:nvSpPr>
        <p:spPr>
          <a:xfrm>
            <a:off x="13525361" y="5754492"/>
            <a:ext cx="724841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Pattern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20550F9A-4C47-C99C-2CE7-374EB7BC53D6}"/>
              </a:ext>
            </a:extLst>
          </p:cNvPr>
          <p:cNvGraphicFramePr>
            <a:graphicFrameLocks noGrp="1"/>
          </p:cNvGraphicFramePr>
          <p:nvPr/>
        </p:nvGraphicFramePr>
        <p:xfrm>
          <a:off x="12450434" y="689363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10484F1E-A1B7-BCC1-D865-BD1D1687205D}"/>
              </a:ext>
            </a:extLst>
          </p:cNvPr>
          <p:cNvSpPr txBox="1"/>
          <p:nvPr/>
        </p:nvSpPr>
        <p:spPr>
          <a:xfrm>
            <a:off x="14118404" y="4799602"/>
            <a:ext cx="883047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sz="1600">
                <a:solidFill>
                  <a:schemeClr val="tx1"/>
                </a:solidFill>
              </a:rPr>
              <a:t>글자설명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EC28986-B395-A05A-8423-4E6E5FC031A8}"/>
              </a:ext>
            </a:extLst>
          </p:cNvPr>
          <p:cNvGrpSpPr/>
          <p:nvPr/>
        </p:nvGrpSpPr>
        <p:grpSpPr>
          <a:xfrm>
            <a:off x="15008211" y="1152408"/>
            <a:ext cx="1890898" cy="1590196"/>
            <a:chOff x="3203973" y="3273667"/>
            <a:chExt cx="1890898" cy="1590196"/>
          </a:xfrm>
        </p:grpSpPr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DB01CE58-7F2B-0369-4C33-62086324C07F}"/>
                </a:ext>
              </a:extLst>
            </p:cNvPr>
            <p:cNvCxnSpPr>
              <a:cxnSpLocks/>
            </p:cNvCxnSpPr>
            <p:nvPr/>
          </p:nvCxnSpPr>
          <p:spPr>
            <a:xfrm>
              <a:off x="3284602" y="4147619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D8D6F53D-D1AB-11F6-64F7-D0734E26B87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276112" y="4163101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FA2A17F5-53E6-6873-3B75-8F43ADDE6526}"/>
                </a:ext>
              </a:extLst>
            </p:cNvPr>
            <p:cNvSpPr/>
            <p:nvPr/>
          </p:nvSpPr>
          <p:spPr>
            <a:xfrm>
              <a:off x="3924792" y="4087047"/>
              <a:ext cx="121144" cy="121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45B67CED-BD03-655C-ACFA-819888EA580F}"/>
                </a:ext>
              </a:extLst>
            </p:cNvPr>
            <p:cNvSpPr/>
            <p:nvPr/>
          </p:nvSpPr>
          <p:spPr>
            <a:xfrm>
              <a:off x="4355895" y="373511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1BD47E0F-2213-FB48-085A-5695140199E3}"/>
                </a:ext>
              </a:extLst>
            </p:cNvPr>
            <p:cNvSpPr/>
            <p:nvPr/>
          </p:nvSpPr>
          <p:spPr>
            <a:xfrm>
              <a:off x="3546550" y="357498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9A94486-1664-26A1-1673-AE27DAF75458}"/>
                </a:ext>
              </a:extLst>
            </p:cNvPr>
            <p:cNvSpPr txBox="1"/>
            <p:nvPr/>
          </p:nvSpPr>
          <p:spPr>
            <a:xfrm>
              <a:off x="3203973" y="3273667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0220B96-98A4-671A-B200-597786A2760D}"/>
                </a:ext>
              </a:extLst>
            </p:cNvPr>
            <p:cNvSpPr txBox="1"/>
            <p:nvPr/>
          </p:nvSpPr>
          <p:spPr>
            <a:xfrm>
              <a:off x="4370030" y="3511461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1280DEBC-E190-4129-9067-A915FB00F45E}"/>
                </a:ext>
              </a:extLst>
            </p:cNvPr>
            <p:cNvCxnSpPr>
              <a:cxnSpLocks/>
            </p:cNvCxnSpPr>
            <p:nvPr/>
          </p:nvCxnSpPr>
          <p:spPr>
            <a:xfrm>
              <a:off x="4416467" y="3866704"/>
              <a:ext cx="0" cy="280915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0ED8188E-E8B7-7FEA-4AE8-234860D5A164}"/>
                </a:ext>
              </a:extLst>
            </p:cNvPr>
            <p:cNvCxnSpPr>
              <a:cxnSpLocks/>
            </p:cNvCxnSpPr>
            <p:nvPr/>
          </p:nvCxnSpPr>
          <p:spPr>
            <a:xfrm>
              <a:off x="3607122" y="3685993"/>
              <a:ext cx="0" cy="451364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D965A572-F6AE-E586-E542-D51D87B1B662}"/>
                </a:ext>
              </a:extLst>
            </p:cNvPr>
            <p:cNvCxnSpPr>
              <a:cxnSpLocks/>
            </p:cNvCxnSpPr>
            <p:nvPr/>
          </p:nvCxnSpPr>
          <p:spPr>
            <a:xfrm>
              <a:off x="3976874" y="3795086"/>
              <a:ext cx="379021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B4BE8710-79FB-7423-A078-0D06D26DE89F}"/>
                </a:ext>
              </a:extLst>
            </p:cNvPr>
            <p:cNvCxnSpPr>
              <a:cxnSpLocks/>
            </p:cNvCxnSpPr>
            <p:nvPr/>
          </p:nvCxnSpPr>
          <p:spPr>
            <a:xfrm>
              <a:off x="3667694" y="3635555"/>
              <a:ext cx="309180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4351F21-D611-03DC-E69F-F7DCF4347A69}"/>
                </a:ext>
              </a:extLst>
            </p:cNvPr>
            <p:cNvSpPr txBox="1"/>
            <p:nvPr/>
          </p:nvSpPr>
          <p:spPr>
            <a:xfrm>
              <a:off x="3945624" y="4228768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</a:t>
              </a:r>
              <a:r>
                <a:rPr lang="en-US" altLang="ko-KR" dirty="0" err="1">
                  <a:solidFill>
                    <a:schemeClr val="tx1"/>
                  </a:solidFill>
                </a:rPr>
                <a:t>x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, </a:t>
              </a:r>
              <a:r>
                <a:rPr lang="en-US" altLang="ko-KR" dirty="0" err="1">
                  <a:solidFill>
                    <a:schemeClr val="tx1"/>
                  </a:solidFill>
                </a:rPr>
                <a:t>y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B4D36F8A-9A17-2052-D443-B7345E66B7EC}"/>
                </a:ext>
              </a:extLst>
            </p:cNvPr>
            <p:cNvCxnSpPr>
              <a:stCxn id="32" idx="1"/>
              <a:endCxn id="34" idx="5"/>
            </p:cNvCxnSpPr>
            <p:nvPr/>
          </p:nvCxnSpPr>
          <p:spPr>
            <a:xfrm flipH="1" flipV="1">
              <a:off x="3649953" y="3678386"/>
              <a:ext cx="292580" cy="426402"/>
            </a:xfrm>
            <a:prstGeom prst="straightConnector1">
              <a:avLst/>
            </a:prstGeom>
            <a:noFill/>
            <a:ln w="38100">
              <a:solidFill>
                <a:srgbClr val="0000FF"/>
              </a:solidFill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723E5952-83E2-9DD0-3A40-1755F5D0B80B}"/>
              </a:ext>
            </a:extLst>
          </p:cNvPr>
          <p:cNvCxnSpPr>
            <a:cxnSpLocks/>
          </p:cNvCxnSpPr>
          <p:nvPr/>
        </p:nvCxnSpPr>
        <p:spPr>
          <a:xfrm>
            <a:off x="15411360" y="4289018"/>
            <a:ext cx="0" cy="345777"/>
          </a:xfrm>
          <a:prstGeom prst="line">
            <a:avLst/>
          </a:prstGeom>
          <a:ln w="38100">
            <a:solidFill>
              <a:srgbClr val="FFFF00"/>
            </a:solidFill>
            <a:prstDash val="sysDot"/>
          </a:ln>
          <a:effectLst>
            <a:glow rad="25400">
              <a:schemeClr val="tx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254A04F5-4739-B6F4-D253-1B3B1A0911E8}"/>
              </a:ext>
            </a:extLst>
          </p:cNvPr>
          <p:cNvSpPr txBox="1"/>
          <p:nvPr/>
        </p:nvSpPr>
        <p:spPr>
          <a:xfrm>
            <a:off x="14975450" y="4021491"/>
            <a:ext cx="871819" cy="21544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400" dirty="0">
                <a:solidFill>
                  <a:srgbClr val="FFFF00"/>
                </a:solidFill>
                <a:effectLst>
                  <a:glow rad="50800">
                    <a:schemeClr val="tx1"/>
                  </a:glow>
                </a:effectLst>
              </a:rPr>
              <a:t>Partition</a:t>
            </a:r>
            <a:endParaRPr lang="ko-KR" altLang="en-US" sz="1400" baseline="-25000" dirty="0">
              <a:solidFill>
                <a:srgbClr val="FFFF00"/>
              </a:solidFill>
              <a:effectLst>
                <a:glow rad="50800">
                  <a:schemeClr val="tx1"/>
                </a:glow>
              </a:effectLst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EA8F9305-ECDD-4EC8-1BFC-15229320B7F6}"/>
              </a:ext>
            </a:extLst>
          </p:cNvPr>
          <p:cNvSpPr/>
          <p:nvPr/>
        </p:nvSpPr>
        <p:spPr>
          <a:xfrm>
            <a:off x="15378994" y="5045823"/>
            <a:ext cx="108000" cy="108000"/>
          </a:xfrm>
          <a:prstGeom prst="rect">
            <a:avLst/>
          </a:prstGeom>
          <a:solidFill>
            <a:schemeClr val="bg2">
              <a:lumMod val="75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F0D810C-0148-7E44-CC4E-E04D178E37EB}"/>
              </a:ext>
            </a:extLst>
          </p:cNvPr>
          <p:cNvSpPr/>
          <p:nvPr/>
        </p:nvSpPr>
        <p:spPr>
          <a:xfrm>
            <a:off x="15618524" y="5045823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14B4933-3E63-8294-B378-E04C97D54329}"/>
              </a:ext>
            </a:extLst>
          </p:cNvPr>
          <p:cNvCxnSpPr/>
          <p:nvPr/>
        </p:nvCxnSpPr>
        <p:spPr>
          <a:xfrm>
            <a:off x="15432994" y="5153823"/>
            <a:ext cx="0" cy="1034018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B6CC705D-7A02-A68F-2ABD-8492F2C267F7}"/>
              </a:ext>
            </a:extLst>
          </p:cNvPr>
          <p:cNvGraphicFramePr>
            <a:graphicFrameLocks noGrp="1"/>
          </p:cNvGraphicFramePr>
          <p:nvPr/>
        </p:nvGraphicFramePr>
        <p:xfrm>
          <a:off x="15781112" y="4292903"/>
          <a:ext cx="951806" cy="806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180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608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F466839E-DE05-3A0A-9005-989920791B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7286994"/>
              </p:ext>
            </p:extLst>
          </p:nvPr>
        </p:nvGraphicFramePr>
        <p:xfrm>
          <a:off x="111379" y="874020"/>
          <a:ext cx="11977714" cy="5882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771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823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Python Operator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Arithmetic Operator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+, -, *, %, / (In python 2.x, / return integer, in python 3.x / return float)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// (division floor-return integer)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** (power)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Precedence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Parentheses, Exponentiation, Multiplication/Division, Addition/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Substraction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Comparison Operator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&lt;, &lt;=, &gt;, &gt;=, ==, !=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Precedence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Arithmetic operator &gt; Comparison operator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Comparison operator has same precedence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Logical Operator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and, or, not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Precedence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not &gt; and &gt; or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Bitwise Operator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&amp;, |, &lt;&lt;, &gt;&gt;, ~, ^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Precedence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- not &gt; shift &gt; and &gt;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xor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&gt; or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Assignment Operator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=, +=, -=, *=, %=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Identity Operator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is, is not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To check if 2 values are located on same part of memory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Membership Operator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in, not in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To test whether value or variable is in a sequence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Ternary Operator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on_true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 if [expression] else 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on_false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181480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123824" y="-22708"/>
            <a:ext cx="74507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Operator (2)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9C05B25-E107-2D33-746E-8C76108A3B8E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9F79D5-72E7-2040-D92F-6CC3DD4400F6}"/>
              </a:ext>
            </a:extLst>
          </p:cNvPr>
          <p:cNvSpPr txBox="1"/>
          <p:nvPr/>
        </p:nvSpPr>
        <p:spPr>
          <a:xfrm>
            <a:off x="13310861" y="4324418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b="1" dirty="0"/>
              <a:t>그림 설명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49A7E7D-FC40-B8B4-FFBA-67B9D06C40C5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69D29A7-4288-16C8-F98B-3FCC3ACF8D57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0766C99-8428-3319-4E56-81AF5C33CDD3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32444137-026B-C712-AB5C-9F2A8AF3278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5" name="그림 14">
            <a:extLst>
              <a:ext uri="{FF2B5EF4-FFF2-40B4-BE49-F238E27FC236}">
                <a16:creationId xmlns:a16="http://schemas.microsoft.com/office/drawing/2014/main" id="{A548A6E1-492B-82F3-6A7E-A87113094B8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A79F9B0A-93BF-8719-79AA-7AC38F88953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5BC86D2E-F3E0-1B6A-D698-37B8215D3136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BC14273-01DC-4349-0741-0CFD1A6EB39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0FBF34F3-5C52-18C0-48D5-59EC205A4BFF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A6311009-453E-8556-6B67-5CB0F443471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183F893-8547-9FE5-6EEB-BC971274FFCB}"/>
              </a:ext>
            </a:extLst>
          </p:cNvPr>
          <p:cNvCxnSpPr>
            <a:cxnSpLocks/>
          </p:cNvCxnSpPr>
          <p:nvPr/>
        </p:nvCxnSpPr>
        <p:spPr>
          <a:xfrm flipV="1">
            <a:off x="12634722" y="5810860"/>
            <a:ext cx="0" cy="63151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F43E69BE-DAE4-358A-60BF-507BFAC14E23}"/>
              </a:ext>
            </a:extLst>
          </p:cNvPr>
          <p:cNvGraphicFramePr>
            <a:graphicFrameLocks noGrp="1"/>
          </p:cNvGraphicFramePr>
          <p:nvPr/>
        </p:nvGraphicFramePr>
        <p:xfrm>
          <a:off x="12355361" y="5238932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907E806C-F2F2-63C8-01FE-BA8B94D1ED11}"/>
              </a:ext>
            </a:extLst>
          </p:cNvPr>
          <p:cNvSpPr txBox="1"/>
          <p:nvPr/>
        </p:nvSpPr>
        <p:spPr>
          <a:xfrm>
            <a:off x="13310861" y="4851651"/>
            <a:ext cx="80754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rgbClr val="FF0000"/>
                </a:solidFill>
              </a:rPr>
              <a:t>Mismatch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6E0B7BAB-1AB3-67EA-D187-D10D0CAD884E}"/>
              </a:ext>
            </a:extLst>
          </p:cNvPr>
          <p:cNvCxnSpPr>
            <a:cxnSpLocks/>
          </p:cNvCxnSpPr>
          <p:nvPr/>
        </p:nvCxnSpPr>
        <p:spPr>
          <a:xfrm>
            <a:off x="12800835" y="5923988"/>
            <a:ext cx="369320" cy="0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41BCC5E7-136D-B97C-3C4E-4CA3D23EEE52}"/>
              </a:ext>
            </a:extLst>
          </p:cNvPr>
          <p:cNvGraphicFramePr>
            <a:graphicFrameLocks noGrp="1"/>
          </p:cNvGraphicFramePr>
          <p:nvPr/>
        </p:nvGraphicFramePr>
        <p:xfrm>
          <a:off x="12862378" y="6140710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1615A5FB-8DC2-08AA-574F-2DD311F8D46E}"/>
              </a:ext>
            </a:extLst>
          </p:cNvPr>
          <p:cNvSpPr txBox="1"/>
          <p:nvPr/>
        </p:nvSpPr>
        <p:spPr>
          <a:xfrm>
            <a:off x="13525361" y="5754492"/>
            <a:ext cx="724841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Pattern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20550F9A-4C47-C99C-2CE7-374EB7BC53D6}"/>
              </a:ext>
            </a:extLst>
          </p:cNvPr>
          <p:cNvGraphicFramePr>
            <a:graphicFrameLocks noGrp="1"/>
          </p:cNvGraphicFramePr>
          <p:nvPr/>
        </p:nvGraphicFramePr>
        <p:xfrm>
          <a:off x="12450434" y="689363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10484F1E-A1B7-BCC1-D865-BD1D1687205D}"/>
              </a:ext>
            </a:extLst>
          </p:cNvPr>
          <p:cNvSpPr txBox="1"/>
          <p:nvPr/>
        </p:nvSpPr>
        <p:spPr>
          <a:xfrm>
            <a:off x="14118404" y="4799602"/>
            <a:ext cx="883047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sz="1600">
                <a:solidFill>
                  <a:schemeClr val="tx1"/>
                </a:solidFill>
              </a:rPr>
              <a:t>글자설명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EC28986-B395-A05A-8423-4E6E5FC031A8}"/>
              </a:ext>
            </a:extLst>
          </p:cNvPr>
          <p:cNvGrpSpPr/>
          <p:nvPr/>
        </p:nvGrpSpPr>
        <p:grpSpPr>
          <a:xfrm>
            <a:off x="15008211" y="1152408"/>
            <a:ext cx="1890898" cy="1590196"/>
            <a:chOff x="3203973" y="3273667"/>
            <a:chExt cx="1890898" cy="1590196"/>
          </a:xfrm>
        </p:grpSpPr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DB01CE58-7F2B-0369-4C33-62086324C07F}"/>
                </a:ext>
              </a:extLst>
            </p:cNvPr>
            <p:cNvCxnSpPr>
              <a:cxnSpLocks/>
            </p:cNvCxnSpPr>
            <p:nvPr/>
          </p:nvCxnSpPr>
          <p:spPr>
            <a:xfrm>
              <a:off x="3284602" y="4147619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D8D6F53D-D1AB-11F6-64F7-D0734E26B87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276112" y="4163101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FA2A17F5-53E6-6873-3B75-8F43ADDE6526}"/>
                </a:ext>
              </a:extLst>
            </p:cNvPr>
            <p:cNvSpPr/>
            <p:nvPr/>
          </p:nvSpPr>
          <p:spPr>
            <a:xfrm>
              <a:off x="3924792" y="4087047"/>
              <a:ext cx="121144" cy="121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45B67CED-BD03-655C-ACFA-819888EA580F}"/>
                </a:ext>
              </a:extLst>
            </p:cNvPr>
            <p:cNvSpPr/>
            <p:nvPr/>
          </p:nvSpPr>
          <p:spPr>
            <a:xfrm>
              <a:off x="4355895" y="373511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1BD47E0F-2213-FB48-085A-5695140199E3}"/>
                </a:ext>
              </a:extLst>
            </p:cNvPr>
            <p:cNvSpPr/>
            <p:nvPr/>
          </p:nvSpPr>
          <p:spPr>
            <a:xfrm>
              <a:off x="3546550" y="357498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9A94486-1664-26A1-1673-AE27DAF75458}"/>
                </a:ext>
              </a:extLst>
            </p:cNvPr>
            <p:cNvSpPr txBox="1"/>
            <p:nvPr/>
          </p:nvSpPr>
          <p:spPr>
            <a:xfrm>
              <a:off x="3203973" y="3273667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0220B96-98A4-671A-B200-597786A2760D}"/>
                </a:ext>
              </a:extLst>
            </p:cNvPr>
            <p:cNvSpPr txBox="1"/>
            <p:nvPr/>
          </p:nvSpPr>
          <p:spPr>
            <a:xfrm>
              <a:off x="4370030" y="3511461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1280DEBC-E190-4129-9067-A915FB00F45E}"/>
                </a:ext>
              </a:extLst>
            </p:cNvPr>
            <p:cNvCxnSpPr>
              <a:cxnSpLocks/>
            </p:cNvCxnSpPr>
            <p:nvPr/>
          </p:nvCxnSpPr>
          <p:spPr>
            <a:xfrm>
              <a:off x="4416467" y="3866704"/>
              <a:ext cx="0" cy="280915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0ED8188E-E8B7-7FEA-4AE8-234860D5A164}"/>
                </a:ext>
              </a:extLst>
            </p:cNvPr>
            <p:cNvCxnSpPr>
              <a:cxnSpLocks/>
            </p:cNvCxnSpPr>
            <p:nvPr/>
          </p:nvCxnSpPr>
          <p:spPr>
            <a:xfrm>
              <a:off x="3607122" y="3685993"/>
              <a:ext cx="0" cy="451364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D965A572-F6AE-E586-E542-D51D87B1B662}"/>
                </a:ext>
              </a:extLst>
            </p:cNvPr>
            <p:cNvCxnSpPr>
              <a:cxnSpLocks/>
            </p:cNvCxnSpPr>
            <p:nvPr/>
          </p:nvCxnSpPr>
          <p:spPr>
            <a:xfrm>
              <a:off x="3976874" y="3795086"/>
              <a:ext cx="379021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B4BE8710-79FB-7423-A078-0D06D26DE89F}"/>
                </a:ext>
              </a:extLst>
            </p:cNvPr>
            <p:cNvCxnSpPr>
              <a:cxnSpLocks/>
            </p:cNvCxnSpPr>
            <p:nvPr/>
          </p:nvCxnSpPr>
          <p:spPr>
            <a:xfrm>
              <a:off x="3667694" y="3635555"/>
              <a:ext cx="309180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4351F21-D611-03DC-E69F-F7DCF4347A69}"/>
                </a:ext>
              </a:extLst>
            </p:cNvPr>
            <p:cNvSpPr txBox="1"/>
            <p:nvPr/>
          </p:nvSpPr>
          <p:spPr>
            <a:xfrm>
              <a:off x="3945624" y="4228768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</a:t>
              </a:r>
              <a:r>
                <a:rPr lang="en-US" altLang="ko-KR" dirty="0" err="1">
                  <a:solidFill>
                    <a:schemeClr val="tx1"/>
                  </a:solidFill>
                </a:rPr>
                <a:t>x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, </a:t>
              </a:r>
              <a:r>
                <a:rPr lang="en-US" altLang="ko-KR" dirty="0" err="1">
                  <a:solidFill>
                    <a:schemeClr val="tx1"/>
                  </a:solidFill>
                </a:rPr>
                <a:t>y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B4D36F8A-9A17-2052-D443-B7345E66B7EC}"/>
                </a:ext>
              </a:extLst>
            </p:cNvPr>
            <p:cNvCxnSpPr>
              <a:stCxn id="32" idx="1"/>
              <a:endCxn id="34" idx="5"/>
            </p:cNvCxnSpPr>
            <p:nvPr/>
          </p:nvCxnSpPr>
          <p:spPr>
            <a:xfrm flipH="1" flipV="1">
              <a:off x="3649953" y="3678386"/>
              <a:ext cx="292580" cy="426402"/>
            </a:xfrm>
            <a:prstGeom prst="straightConnector1">
              <a:avLst/>
            </a:prstGeom>
            <a:noFill/>
            <a:ln w="38100">
              <a:solidFill>
                <a:srgbClr val="0000FF"/>
              </a:solidFill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723E5952-83E2-9DD0-3A40-1755F5D0B80B}"/>
              </a:ext>
            </a:extLst>
          </p:cNvPr>
          <p:cNvCxnSpPr>
            <a:cxnSpLocks/>
          </p:cNvCxnSpPr>
          <p:nvPr/>
        </p:nvCxnSpPr>
        <p:spPr>
          <a:xfrm>
            <a:off x="15411360" y="4289018"/>
            <a:ext cx="0" cy="345777"/>
          </a:xfrm>
          <a:prstGeom prst="line">
            <a:avLst/>
          </a:prstGeom>
          <a:ln w="38100">
            <a:solidFill>
              <a:srgbClr val="FFFF00"/>
            </a:solidFill>
            <a:prstDash val="sysDot"/>
          </a:ln>
          <a:effectLst>
            <a:glow rad="25400">
              <a:schemeClr val="tx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254A04F5-4739-B6F4-D253-1B3B1A0911E8}"/>
              </a:ext>
            </a:extLst>
          </p:cNvPr>
          <p:cNvSpPr txBox="1"/>
          <p:nvPr/>
        </p:nvSpPr>
        <p:spPr>
          <a:xfrm>
            <a:off x="14975450" y="4021491"/>
            <a:ext cx="871819" cy="21544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400" dirty="0">
                <a:solidFill>
                  <a:srgbClr val="FFFF00"/>
                </a:solidFill>
                <a:effectLst>
                  <a:glow rad="50800">
                    <a:schemeClr val="tx1"/>
                  </a:glow>
                </a:effectLst>
              </a:rPr>
              <a:t>Partition</a:t>
            </a:r>
            <a:endParaRPr lang="ko-KR" altLang="en-US" sz="1400" baseline="-25000" dirty="0">
              <a:solidFill>
                <a:srgbClr val="FFFF00"/>
              </a:solidFill>
              <a:effectLst>
                <a:glow rad="50800">
                  <a:schemeClr val="tx1"/>
                </a:glow>
              </a:effectLst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EA8F9305-ECDD-4EC8-1BFC-15229320B7F6}"/>
              </a:ext>
            </a:extLst>
          </p:cNvPr>
          <p:cNvSpPr/>
          <p:nvPr/>
        </p:nvSpPr>
        <p:spPr>
          <a:xfrm>
            <a:off x="15378994" y="5045823"/>
            <a:ext cx="108000" cy="108000"/>
          </a:xfrm>
          <a:prstGeom prst="rect">
            <a:avLst/>
          </a:prstGeom>
          <a:solidFill>
            <a:schemeClr val="bg2">
              <a:lumMod val="75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F0D810C-0148-7E44-CC4E-E04D178E37EB}"/>
              </a:ext>
            </a:extLst>
          </p:cNvPr>
          <p:cNvSpPr/>
          <p:nvPr/>
        </p:nvSpPr>
        <p:spPr>
          <a:xfrm>
            <a:off x="15618524" y="5045823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14B4933-3E63-8294-B378-E04C97D54329}"/>
              </a:ext>
            </a:extLst>
          </p:cNvPr>
          <p:cNvCxnSpPr/>
          <p:nvPr/>
        </p:nvCxnSpPr>
        <p:spPr>
          <a:xfrm>
            <a:off x="15432994" y="5153823"/>
            <a:ext cx="0" cy="1034018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B6CC705D-7A02-A68F-2ABD-8492F2C267F7}"/>
              </a:ext>
            </a:extLst>
          </p:cNvPr>
          <p:cNvGraphicFramePr>
            <a:graphicFrameLocks noGrp="1"/>
          </p:cNvGraphicFramePr>
          <p:nvPr/>
        </p:nvGraphicFramePr>
        <p:xfrm>
          <a:off x="15781112" y="4292903"/>
          <a:ext cx="951806" cy="806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180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608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F466839E-DE05-3A0A-9005-989920791B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6267487"/>
              </p:ext>
            </p:extLst>
          </p:nvPr>
        </p:nvGraphicFramePr>
        <p:xfrm>
          <a:off x="111379" y="874020"/>
          <a:ext cx="11977714" cy="5882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771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82380"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is Operator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To test whether 2 variables belong to same object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 Operator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Check if value is present in list, tuple, range, string,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etc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pSp>
        <p:nvGrpSpPr>
          <p:cNvPr id="9" name="그룹 8">
            <a:extLst>
              <a:ext uri="{FF2B5EF4-FFF2-40B4-BE49-F238E27FC236}">
                <a16:creationId xmlns:a16="http://schemas.microsoft.com/office/drawing/2014/main" id="{13823D02-56AB-5882-FEE7-F23E23064D28}"/>
              </a:ext>
            </a:extLst>
          </p:cNvPr>
          <p:cNvGrpSpPr/>
          <p:nvPr/>
        </p:nvGrpSpPr>
        <p:grpSpPr>
          <a:xfrm>
            <a:off x="5127133" y="947688"/>
            <a:ext cx="1121890" cy="1344487"/>
            <a:chOff x="4895850" y="1990725"/>
            <a:chExt cx="2400300" cy="2876550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90FE1BB6-A658-F0A7-8959-05580B30F3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95850" y="1990725"/>
              <a:ext cx="2400300" cy="2876550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CE94A0E4-CA31-E42F-CFE3-85BE5FDC932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702860" y="1996229"/>
              <a:ext cx="590550" cy="5810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702226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123824" y="-22708"/>
            <a:ext cx="74507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Variable (1)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9C05B25-E107-2D33-746E-8C76108A3B8E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9F79D5-72E7-2040-D92F-6CC3DD4400F6}"/>
              </a:ext>
            </a:extLst>
          </p:cNvPr>
          <p:cNvSpPr txBox="1"/>
          <p:nvPr/>
        </p:nvSpPr>
        <p:spPr>
          <a:xfrm>
            <a:off x="13310861" y="4324418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b="1" dirty="0"/>
              <a:t>그림 설명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49A7E7D-FC40-B8B4-FFBA-67B9D06C40C5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69D29A7-4288-16C8-F98B-3FCC3ACF8D57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0766C99-8428-3319-4E56-81AF5C33CDD3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32444137-026B-C712-AB5C-9F2A8AF3278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5" name="그림 14">
            <a:extLst>
              <a:ext uri="{FF2B5EF4-FFF2-40B4-BE49-F238E27FC236}">
                <a16:creationId xmlns:a16="http://schemas.microsoft.com/office/drawing/2014/main" id="{A548A6E1-492B-82F3-6A7E-A87113094B8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A79F9B0A-93BF-8719-79AA-7AC38F88953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5BC86D2E-F3E0-1B6A-D698-37B8215D3136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BC14273-01DC-4349-0741-0CFD1A6EB39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0FBF34F3-5C52-18C0-48D5-59EC205A4BFF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A6311009-453E-8556-6B67-5CB0F443471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183F893-8547-9FE5-6EEB-BC971274FFCB}"/>
              </a:ext>
            </a:extLst>
          </p:cNvPr>
          <p:cNvCxnSpPr>
            <a:cxnSpLocks/>
          </p:cNvCxnSpPr>
          <p:nvPr/>
        </p:nvCxnSpPr>
        <p:spPr>
          <a:xfrm flipV="1">
            <a:off x="12634722" y="5810860"/>
            <a:ext cx="0" cy="63151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F43E69BE-DAE4-358A-60BF-507BFAC14E23}"/>
              </a:ext>
            </a:extLst>
          </p:cNvPr>
          <p:cNvGraphicFramePr>
            <a:graphicFrameLocks noGrp="1"/>
          </p:cNvGraphicFramePr>
          <p:nvPr/>
        </p:nvGraphicFramePr>
        <p:xfrm>
          <a:off x="12355361" y="5238932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907E806C-F2F2-63C8-01FE-BA8B94D1ED11}"/>
              </a:ext>
            </a:extLst>
          </p:cNvPr>
          <p:cNvSpPr txBox="1"/>
          <p:nvPr/>
        </p:nvSpPr>
        <p:spPr>
          <a:xfrm>
            <a:off x="13310861" y="4851651"/>
            <a:ext cx="80754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rgbClr val="FF0000"/>
                </a:solidFill>
              </a:rPr>
              <a:t>Mismatch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6E0B7BAB-1AB3-67EA-D187-D10D0CAD884E}"/>
              </a:ext>
            </a:extLst>
          </p:cNvPr>
          <p:cNvCxnSpPr>
            <a:cxnSpLocks/>
          </p:cNvCxnSpPr>
          <p:nvPr/>
        </p:nvCxnSpPr>
        <p:spPr>
          <a:xfrm>
            <a:off x="12800835" y="5923988"/>
            <a:ext cx="369320" cy="0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41BCC5E7-136D-B97C-3C4E-4CA3D23EEE52}"/>
              </a:ext>
            </a:extLst>
          </p:cNvPr>
          <p:cNvGraphicFramePr>
            <a:graphicFrameLocks noGrp="1"/>
          </p:cNvGraphicFramePr>
          <p:nvPr/>
        </p:nvGraphicFramePr>
        <p:xfrm>
          <a:off x="12862378" y="6140710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1615A5FB-8DC2-08AA-574F-2DD311F8D46E}"/>
              </a:ext>
            </a:extLst>
          </p:cNvPr>
          <p:cNvSpPr txBox="1"/>
          <p:nvPr/>
        </p:nvSpPr>
        <p:spPr>
          <a:xfrm>
            <a:off x="13525361" y="5754492"/>
            <a:ext cx="724841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Pattern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20550F9A-4C47-C99C-2CE7-374EB7BC53D6}"/>
              </a:ext>
            </a:extLst>
          </p:cNvPr>
          <p:cNvGraphicFramePr>
            <a:graphicFrameLocks noGrp="1"/>
          </p:cNvGraphicFramePr>
          <p:nvPr/>
        </p:nvGraphicFramePr>
        <p:xfrm>
          <a:off x="12450434" y="689363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10484F1E-A1B7-BCC1-D865-BD1D1687205D}"/>
              </a:ext>
            </a:extLst>
          </p:cNvPr>
          <p:cNvSpPr txBox="1"/>
          <p:nvPr/>
        </p:nvSpPr>
        <p:spPr>
          <a:xfrm>
            <a:off x="14118404" y="4799602"/>
            <a:ext cx="883047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sz="1600">
                <a:solidFill>
                  <a:schemeClr val="tx1"/>
                </a:solidFill>
              </a:rPr>
              <a:t>글자설명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EC28986-B395-A05A-8423-4E6E5FC031A8}"/>
              </a:ext>
            </a:extLst>
          </p:cNvPr>
          <p:cNvGrpSpPr/>
          <p:nvPr/>
        </p:nvGrpSpPr>
        <p:grpSpPr>
          <a:xfrm>
            <a:off x="15008211" y="1152408"/>
            <a:ext cx="1890898" cy="1590196"/>
            <a:chOff x="3203973" y="3273667"/>
            <a:chExt cx="1890898" cy="1590196"/>
          </a:xfrm>
        </p:grpSpPr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DB01CE58-7F2B-0369-4C33-62086324C07F}"/>
                </a:ext>
              </a:extLst>
            </p:cNvPr>
            <p:cNvCxnSpPr>
              <a:cxnSpLocks/>
            </p:cNvCxnSpPr>
            <p:nvPr/>
          </p:nvCxnSpPr>
          <p:spPr>
            <a:xfrm>
              <a:off x="3284602" y="4147619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D8D6F53D-D1AB-11F6-64F7-D0734E26B87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276112" y="4163101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FA2A17F5-53E6-6873-3B75-8F43ADDE6526}"/>
                </a:ext>
              </a:extLst>
            </p:cNvPr>
            <p:cNvSpPr/>
            <p:nvPr/>
          </p:nvSpPr>
          <p:spPr>
            <a:xfrm>
              <a:off x="3924792" y="4087047"/>
              <a:ext cx="121144" cy="121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45B67CED-BD03-655C-ACFA-819888EA580F}"/>
                </a:ext>
              </a:extLst>
            </p:cNvPr>
            <p:cNvSpPr/>
            <p:nvPr/>
          </p:nvSpPr>
          <p:spPr>
            <a:xfrm>
              <a:off x="4355895" y="373511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1BD47E0F-2213-FB48-085A-5695140199E3}"/>
                </a:ext>
              </a:extLst>
            </p:cNvPr>
            <p:cNvSpPr/>
            <p:nvPr/>
          </p:nvSpPr>
          <p:spPr>
            <a:xfrm>
              <a:off x="3546550" y="357498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9A94486-1664-26A1-1673-AE27DAF75458}"/>
                </a:ext>
              </a:extLst>
            </p:cNvPr>
            <p:cNvSpPr txBox="1"/>
            <p:nvPr/>
          </p:nvSpPr>
          <p:spPr>
            <a:xfrm>
              <a:off x="3203973" y="3273667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0220B96-98A4-671A-B200-597786A2760D}"/>
                </a:ext>
              </a:extLst>
            </p:cNvPr>
            <p:cNvSpPr txBox="1"/>
            <p:nvPr/>
          </p:nvSpPr>
          <p:spPr>
            <a:xfrm>
              <a:off x="4370030" y="3511461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1280DEBC-E190-4129-9067-A915FB00F45E}"/>
                </a:ext>
              </a:extLst>
            </p:cNvPr>
            <p:cNvCxnSpPr>
              <a:cxnSpLocks/>
            </p:cNvCxnSpPr>
            <p:nvPr/>
          </p:nvCxnSpPr>
          <p:spPr>
            <a:xfrm>
              <a:off x="4416467" y="3866704"/>
              <a:ext cx="0" cy="280915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0ED8188E-E8B7-7FEA-4AE8-234860D5A164}"/>
                </a:ext>
              </a:extLst>
            </p:cNvPr>
            <p:cNvCxnSpPr>
              <a:cxnSpLocks/>
            </p:cNvCxnSpPr>
            <p:nvPr/>
          </p:nvCxnSpPr>
          <p:spPr>
            <a:xfrm>
              <a:off x="3607122" y="3685993"/>
              <a:ext cx="0" cy="451364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D965A572-F6AE-E586-E542-D51D87B1B662}"/>
                </a:ext>
              </a:extLst>
            </p:cNvPr>
            <p:cNvCxnSpPr>
              <a:cxnSpLocks/>
            </p:cNvCxnSpPr>
            <p:nvPr/>
          </p:nvCxnSpPr>
          <p:spPr>
            <a:xfrm>
              <a:off x="3976874" y="3795086"/>
              <a:ext cx="379021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B4BE8710-79FB-7423-A078-0D06D26DE89F}"/>
                </a:ext>
              </a:extLst>
            </p:cNvPr>
            <p:cNvCxnSpPr>
              <a:cxnSpLocks/>
            </p:cNvCxnSpPr>
            <p:nvPr/>
          </p:nvCxnSpPr>
          <p:spPr>
            <a:xfrm>
              <a:off x="3667694" y="3635555"/>
              <a:ext cx="309180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4351F21-D611-03DC-E69F-F7DCF4347A69}"/>
                </a:ext>
              </a:extLst>
            </p:cNvPr>
            <p:cNvSpPr txBox="1"/>
            <p:nvPr/>
          </p:nvSpPr>
          <p:spPr>
            <a:xfrm>
              <a:off x="3945624" y="4228768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</a:t>
              </a:r>
              <a:r>
                <a:rPr lang="en-US" altLang="ko-KR" dirty="0" err="1">
                  <a:solidFill>
                    <a:schemeClr val="tx1"/>
                  </a:solidFill>
                </a:rPr>
                <a:t>x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, </a:t>
              </a:r>
              <a:r>
                <a:rPr lang="en-US" altLang="ko-KR" dirty="0" err="1">
                  <a:solidFill>
                    <a:schemeClr val="tx1"/>
                  </a:solidFill>
                </a:rPr>
                <a:t>y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B4D36F8A-9A17-2052-D443-B7345E66B7EC}"/>
                </a:ext>
              </a:extLst>
            </p:cNvPr>
            <p:cNvCxnSpPr>
              <a:stCxn id="32" idx="1"/>
              <a:endCxn id="34" idx="5"/>
            </p:cNvCxnSpPr>
            <p:nvPr/>
          </p:nvCxnSpPr>
          <p:spPr>
            <a:xfrm flipH="1" flipV="1">
              <a:off x="3649953" y="3678386"/>
              <a:ext cx="292580" cy="426402"/>
            </a:xfrm>
            <a:prstGeom prst="straightConnector1">
              <a:avLst/>
            </a:prstGeom>
            <a:noFill/>
            <a:ln w="38100">
              <a:solidFill>
                <a:srgbClr val="0000FF"/>
              </a:solidFill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723E5952-83E2-9DD0-3A40-1755F5D0B80B}"/>
              </a:ext>
            </a:extLst>
          </p:cNvPr>
          <p:cNvCxnSpPr>
            <a:cxnSpLocks/>
          </p:cNvCxnSpPr>
          <p:nvPr/>
        </p:nvCxnSpPr>
        <p:spPr>
          <a:xfrm>
            <a:off x="15411360" y="4289018"/>
            <a:ext cx="0" cy="345777"/>
          </a:xfrm>
          <a:prstGeom prst="line">
            <a:avLst/>
          </a:prstGeom>
          <a:ln w="38100">
            <a:solidFill>
              <a:srgbClr val="FFFF00"/>
            </a:solidFill>
            <a:prstDash val="sysDot"/>
          </a:ln>
          <a:effectLst>
            <a:glow rad="25400">
              <a:schemeClr val="tx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254A04F5-4739-B6F4-D253-1B3B1A0911E8}"/>
              </a:ext>
            </a:extLst>
          </p:cNvPr>
          <p:cNvSpPr txBox="1"/>
          <p:nvPr/>
        </p:nvSpPr>
        <p:spPr>
          <a:xfrm>
            <a:off x="14975450" y="4021491"/>
            <a:ext cx="871819" cy="21544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400" dirty="0">
                <a:solidFill>
                  <a:srgbClr val="FFFF00"/>
                </a:solidFill>
                <a:effectLst>
                  <a:glow rad="50800">
                    <a:schemeClr val="tx1"/>
                  </a:glow>
                </a:effectLst>
              </a:rPr>
              <a:t>Partition</a:t>
            </a:r>
            <a:endParaRPr lang="ko-KR" altLang="en-US" sz="1400" baseline="-25000" dirty="0">
              <a:solidFill>
                <a:srgbClr val="FFFF00"/>
              </a:solidFill>
              <a:effectLst>
                <a:glow rad="50800">
                  <a:schemeClr val="tx1"/>
                </a:glow>
              </a:effectLst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EA8F9305-ECDD-4EC8-1BFC-15229320B7F6}"/>
              </a:ext>
            </a:extLst>
          </p:cNvPr>
          <p:cNvSpPr/>
          <p:nvPr/>
        </p:nvSpPr>
        <p:spPr>
          <a:xfrm>
            <a:off x="15378994" y="5045823"/>
            <a:ext cx="108000" cy="108000"/>
          </a:xfrm>
          <a:prstGeom prst="rect">
            <a:avLst/>
          </a:prstGeom>
          <a:solidFill>
            <a:schemeClr val="bg2">
              <a:lumMod val="75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F0D810C-0148-7E44-CC4E-E04D178E37EB}"/>
              </a:ext>
            </a:extLst>
          </p:cNvPr>
          <p:cNvSpPr/>
          <p:nvPr/>
        </p:nvSpPr>
        <p:spPr>
          <a:xfrm>
            <a:off x="15618524" y="5045823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14B4933-3E63-8294-B378-E04C97D54329}"/>
              </a:ext>
            </a:extLst>
          </p:cNvPr>
          <p:cNvCxnSpPr/>
          <p:nvPr/>
        </p:nvCxnSpPr>
        <p:spPr>
          <a:xfrm>
            <a:off x="15432994" y="5153823"/>
            <a:ext cx="0" cy="1034018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B6CC705D-7A02-A68F-2ABD-8492F2C267F7}"/>
              </a:ext>
            </a:extLst>
          </p:cNvPr>
          <p:cNvGraphicFramePr>
            <a:graphicFrameLocks noGrp="1"/>
          </p:cNvGraphicFramePr>
          <p:nvPr/>
        </p:nvGraphicFramePr>
        <p:xfrm>
          <a:off x="15781112" y="4292903"/>
          <a:ext cx="951806" cy="806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180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608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F466839E-DE05-3A0A-9005-989920791B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1524497"/>
              </p:ext>
            </p:extLst>
          </p:nvPr>
        </p:nvGraphicFramePr>
        <p:xfrm>
          <a:off x="111379" y="874020"/>
          <a:ext cx="11977714" cy="5882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771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823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Variable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variable is container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variable name must start with letter / underscore (can’t start with number)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variable name is case-sensitive(name, Name, NAME are different)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Using =, assign single value to variable like a = b = c = 10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Using ,, assign different value to multiple variables like a, b, c = 1, 20.2, “hello”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If use same name variable, variable refers to new value and type like a = 10, a = “hello”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global keyword is declared inside function(not outside function)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Single variable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Using print()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Using concatenation Ex) name = “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asd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”, print(“Name:”, name)  Name: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asd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Using f-string Ex) name = “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dsa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”, print(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f”Name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{name}”)  Name: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dsa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Multiple variable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Using unpacking Ex) name, age, city = “John”, 30, “New York”, print(name)  John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Using multiple assignment Ex) a, b, c = 1, 2, 3, print(a, b, c)  1 2 3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Using f-string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f-string(formatted string literal)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If f-string uses dictionary variable and accesses value of dictionary, use ‘’ like {person[‘name’]} (person: variable name, name: key)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type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Data type is class, variable is instance of class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Built-in data type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Numeric(Integer, Float, Complex number)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integer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- int class, no limit to how long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- Syntax: int(x, base)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  x: optional, string(default: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  base: optional, base of number(default: 10)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- Exception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 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TypeError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when object don’t have __int__() or __index__()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 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ValueError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when object can’t be converted to integer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8C99CD93-DEB5-0697-6661-0680CA1BE2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9821" y="1557127"/>
            <a:ext cx="2782166" cy="2250898"/>
          </a:xfrm>
          <a:prstGeom prst="rect">
            <a:avLst/>
          </a:prstGeom>
        </p:spPr>
      </p:pic>
      <p:grpSp>
        <p:nvGrpSpPr>
          <p:cNvPr id="50" name="그룹 49">
            <a:extLst>
              <a:ext uri="{FF2B5EF4-FFF2-40B4-BE49-F238E27FC236}">
                <a16:creationId xmlns:a16="http://schemas.microsoft.com/office/drawing/2014/main" id="{F4B23F9F-5065-B5A9-985B-06F0278FB1F5}"/>
              </a:ext>
            </a:extLst>
          </p:cNvPr>
          <p:cNvGrpSpPr/>
          <p:nvPr/>
        </p:nvGrpSpPr>
        <p:grpSpPr>
          <a:xfrm>
            <a:off x="5926064" y="5099823"/>
            <a:ext cx="3793298" cy="1049084"/>
            <a:chOff x="4033837" y="3359898"/>
            <a:chExt cx="6096000" cy="1685925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3447FE29-0844-8FEC-FBCF-155C07A7DDC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033837" y="3359898"/>
              <a:ext cx="4124325" cy="1685925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C1F78CD9-1D4D-858C-1D58-6B37C7D1EAF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158162" y="3363753"/>
              <a:ext cx="1971675" cy="904875"/>
            </a:xfrm>
            <a:prstGeom prst="rect">
              <a:avLst/>
            </a:prstGeom>
          </p:spPr>
        </p:pic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B6F4B5AE-BA07-09FA-0F8D-A265847278CC}"/>
              </a:ext>
            </a:extLst>
          </p:cNvPr>
          <p:cNvGrpSpPr/>
          <p:nvPr/>
        </p:nvGrpSpPr>
        <p:grpSpPr>
          <a:xfrm>
            <a:off x="9904891" y="5140961"/>
            <a:ext cx="1975519" cy="1339798"/>
            <a:chOff x="4719637" y="2495550"/>
            <a:chExt cx="2752725" cy="1866900"/>
          </a:xfrm>
        </p:grpSpPr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id="{4D91059A-0096-FD54-A02A-2D97C467C07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719637" y="2495550"/>
              <a:ext cx="2752725" cy="1866900"/>
            </a:xfrm>
            <a:prstGeom prst="rect">
              <a:avLst/>
            </a:prstGeom>
          </p:spPr>
        </p:pic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41F4FC7E-BCFD-B780-F640-18913804DF0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310312" y="2495550"/>
              <a:ext cx="1162050" cy="3905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755837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123824" y="-22708"/>
            <a:ext cx="74507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Variable (2)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9C05B25-E107-2D33-746E-8C76108A3B8E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9F79D5-72E7-2040-D92F-6CC3DD4400F6}"/>
              </a:ext>
            </a:extLst>
          </p:cNvPr>
          <p:cNvSpPr txBox="1"/>
          <p:nvPr/>
        </p:nvSpPr>
        <p:spPr>
          <a:xfrm>
            <a:off x="13310861" y="4324418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b="1" dirty="0"/>
              <a:t>그림 설명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49A7E7D-FC40-B8B4-FFBA-67B9D06C40C5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69D29A7-4288-16C8-F98B-3FCC3ACF8D57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0766C99-8428-3319-4E56-81AF5C33CDD3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32444137-026B-C712-AB5C-9F2A8AF3278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5" name="그림 14">
            <a:extLst>
              <a:ext uri="{FF2B5EF4-FFF2-40B4-BE49-F238E27FC236}">
                <a16:creationId xmlns:a16="http://schemas.microsoft.com/office/drawing/2014/main" id="{A548A6E1-492B-82F3-6A7E-A87113094B8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A79F9B0A-93BF-8719-79AA-7AC38F88953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5BC86D2E-F3E0-1B6A-D698-37B8215D3136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BC14273-01DC-4349-0741-0CFD1A6EB39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0FBF34F3-5C52-18C0-48D5-59EC205A4BFF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A6311009-453E-8556-6B67-5CB0F443471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183F893-8547-9FE5-6EEB-BC971274FFCB}"/>
              </a:ext>
            </a:extLst>
          </p:cNvPr>
          <p:cNvCxnSpPr>
            <a:cxnSpLocks/>
          </p:cNvCxnSpPr>
          <p:nvPr/>
        </p:nvCxnSpPr>
        <p:spPr>
          <a:xfrm flipV="1">
            <a:off x="12634722" y="5810860"/>
            <a:ext cx="0" cy="63151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F43E69BE-DAE4-358A-60BF-507BFAC14E23}"/>
              </a:ext>
            </a:extLst>
          </p:cNvPr>
          <p:cNvGraphicFramePr>
            <a:graphicFrameLocks noGrp="1"/>
          </p:cNvGraphicFramePr>
          <p:nvPr/>
        </p:nvGraphicFramePr>
        <p:xfrm>
          <a:off x="12355361" y="5238932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907E806C-F2F2-63C8-01FE-BA8B94D1ED11}"/>
              </a:ext>
            </a:extLst>
          </p:cNvPr>
          <p:cNvSpPr txBox="1"/>
          <p:nvPr/>
        </p:nvSpPr>
        <p:spPr>
          <a:xfrm>
            <a:off x="13310861" y="4851651"/>
            <a:ext cx="80754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rgbClr val="FF0000"/>
                </a:solidFill>
              </a:rPr>
              <a:t>Mismatch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6E0B7BAB-1AB3-67EA-D187-D10D0CAD884E}"/>
              </a:ext>
            </a:extLst>
          </p:cNvPr>
          <p:cNvCxnSpPr>
            <a:cxnSpLocks/>
          </p:cNvCxnSpPr>
          <p:nvPr/>
        </p:nvCxnSpPr>
        <p:spPr>
          <a:xfrm>
            <a:off x="12800835" y="5923988"/>
            <a:ext cx="369320" cy="0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41BCC5E7-136D-B97C-3C4E-4CA3D23EEE52}"/>
              </a:ext>
            </a:extLst>
          </p:cNvPr>
          <p:cNvGraphicFramePr>
            <a:graphicFrameLocks noGrp="1"/>
          </p:cNvGraphicFramePr>
          <p:nvPr/>
        </p:nvGraphicFramePr>
        <p:xfrm>
          <a:off x="12862378" y="6140710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1615A5FB-8DC2-08AA-574F-2DD311F8D46E}"/>
              </a:ext>
            </a:extLst>
          </p:cNvPr>
          <p:cNvSpPr txBox="1"/>
          <p:nvPr/>
        </p:nvSpPr>
        <p:spPr>
          <a:xfrm>
            <a:off x="13525361" y="5754492"/>
            <a:ext cx="724841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Pattern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20550F9A-4C47-C99C-2CE7-374EB7BC53D6}"/>
              </a:ext>
            </a:extLst>
          </p:cNvPr>
          <p:cNvGraphicFramePr>
            <a:graphicFrameLocks noGrp="1"/>
          </p:cNvGraphicFramePr>
          <p:nvPr/>
        </p:nvGraphicFramePr>
        <p:xfrm>
          <a:off x="12450434" y="689363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10484F1E-A1B7-BCC1-D865-BD1D1687205D}"/>
              </a:ext>
            </a:extLst>
          </p:cNvPr>
          <p:cNvSpPr txBox="1"/>
          <p:nvPr/>
        </p:nvSpPr>
        <p:spPr>
          <a:xfrm>
            <a:off x="14118404" y="4799602"/>
            <a:ext cx="883047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sz="1600">
                <a:solidFill>
                  <a:schemeClr val="tx1"/>
                </a:solidFill>
              </a:rPr>
              <a:t>글자설명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EC28986-B395-A05A-8423-4E6E5FC031A8}"/>
              </a:ext>
            </a:extLst>
          </p:cNvPr>
          <p:cNvGrpSpPr/>
          <p:nvPr/>
        </p:nvGrpSpPr>
        <p:grpSpPr>
          <a:xfrm>
            <a:off x="15008211" y="1152408"/>
            <a:ext cx="1890898" cy="1590196"/>
            <a:chOff x="3203973" y="3273667"/>
            <a:chExt cx="1890898" cy="1590196"/>
          </a:xfrm>
        </p:grpSpPr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DB01CE58-7F2B-0369-4C33-62086324C07F}"/>
                </a:ext>
              </a:extLst>
            </p:cNvPr>
            <p:cNvCxnSpPr>
              <a:cxnSpLocks/>
            </p:cNvCxnSpPr>
            <p:nvPr/>
          </p:nvCxnSpPr>
          <p:spPr>
            <a:xfrm>
              <a:off x="3284602" y="4147619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D8D6F53D-D1AB-11F6-64F7-D0734E26B87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276112" y="4163101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FA2A17F5-53E6-6873-3B75-8F43ADDE6526}"/>
                </a:ext>
              </a:extLst>
            </p:cNvPr>
            <p:cNvSpPr/>
            <p:nvPr/>
          </p:nvSpPr>
          <p:spPr>
            <a:xfrm>
              <a:off x="3924792" y="4087047"/>
              <a:ext cx="121144" cy="121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45B67CED-BD03-655C-ACFA-819888EA580F}"/>
                </a:ext>
              </a:extLst>
            </p:cNvPr>
            <p:cNvSpPr/>
            <p:nvPr/>
          </p:nvSpPr>
          <p:spPr>
            <a:xfrm>
              <a:off x="4355895" y="373511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1BD47E0F-2213-FB48-085A-5695140199E3}"/>
                </a:ext>
              </a:extLst>
            </p:cNvPr>
            <p:cNvSpPr/>
            <p:nvPr/>
          </p:nvSpPr>
          <p:spPr>
            <a:xfrm>
              <a:off x="3546550" y="357498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9A94486-1664-26A1-1673-AE27DAF75458}"/>
                </a:ext>
              </a:extLst>
            </p:cNvPr>
            <p:cNvSpPr txBox="1"/>
            <p:nvPr/>
          </p:nvSpPr>
          <p:spPr>
            <a:xfrm>
              <a:off x="3203973" y="3273667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0220B96-98A4-671A-B200-597786A2760D}"/>
                </a:ext>
              </a:extLst>
            </p:cNvPr>
            <p:cNvSpPr txBox="1"/>
            <p:nvPr/>
          </p:nvSpPr>
          <p:spPr>
            <a:xfrm>
              <a:off x="4370030" y="3511461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1280DEBC-E190-4129-9067-A915FB00F45E}"/>
                </a:ext>
              </a:extLst>
            </p:cNvPr>
            <p:cNvCxnSpPr>
              <a:cxnSpLocks/>
            </p:cNvCxnSpPr>
            <p:nvPr/>
          </p:nvCxnSpPr>
          <p:spPr>
            <a:xfrm>
              <a:off x="4416467" y="3866704"/>
              <a:ext cx="0" cy="280915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0ED8188E-E8B7-7FEA-4AE8-234860D5A164}"/>
                </a:ext>
              </a:extLst>
            </p:cNvPr>
            <p:cNvCxnSpPr>
              <a:cxnSpLocks/>
            </p:cNvCxnSpPr>
            <p:nvPr/>
          </p:nvCxnSpPr>
          <p:spPr>
            <a:xfrm>
              <a:off x="3607122" y="3685993"/>
              <a:ext cx="0" cy="451364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D965A572-F6AE-E586-E542-D51D87B1B662}"/>
                </a:ext>
              </a:extLst>
            </p:cNvPr>
            <p:cNvCxnSpPr>
              <a:cxnSpLocks/>
            </p:cNvCxnSpPr>
            <p:nvPr/>
          </p:nvCxnSpPr>
          <p:spPr>
            <a:xfrm>
              <a:off x="3976874" y="3795086"/>
              <a:ext cx="379021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B4BE8710-79FB-7423-A078-0D06D26DE89F}"/>
                </a:ext>
              </a:extLst>
            </p:cNvPr>
            <p:cNvCxnSpPr>
              <a:cxnSpLocks/>
            </p:cNvCxnSpPr>
            <p:nvPr/>
          </p:nvCxnSpPr>
          <p:spPr>
            <a:xfrm>
              <a:off x="3667694" y="3635555"/>
              <a:ext cx="309180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4351F21-D611-03DC-E69F-F7DCF4347A69}"/>
                </a:ext>
              </a:extLst>
            </p:cNvPr>
            <p:cNvSpPr txBox="1"/>
            <p:nvPr/>
          </p:nvSpPr>
          <p:spPr>
            <a:xfrm>
              <a:off x="3945624" y="4228768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</a:t>
              </a:r>
              <a:r>
                <a:rPr lang="en-US" altLang="ko-KR" dirty="0" err="1">
                  <a:solidFill>
                    <a:schemeClr val="tx1"/>
                  </a:solidFill>
                </a:rPr>
                <a:t>x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, </a:t>
              </a:r>
              <a:r>
                <a:rPr lang="en-US" altLang="ko-KR" dirty="0" err="1">
                  <a:solidFill>
                    <a:schemeClr val="tx1"/>
                  </a:solidFill>
                </a:rPr>
                <a:t>y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B4D36F8A-9A17-2052-D443-B7345E66B7EC}"/>
                </a:ext>
              </a:extLst>
            </p:cNvPr>
            <p:cNvCxnSpPr>
              <a:stCxn id="32" idx="1"/>
              <a:endCxn id="34" idx="5"/>
            </p:cNvCxnSpPr>
            <p:nvPr/>
          </p:nvCxnSpPr>
          <p:spPr>
            <a:xfrm flipH="1" flipV="1">
              <a:off x="3649953" y="3678386"/>
              <a:ext cx="292580" cy="426402"/>
            </a:xfrm>
            <a:prstGeom prst="straightConnector1">
              <a:avLst/>
            </a:prstGeom>
            <a:noFill/>
            <a:ln w="38100">
              <a:solidFill>
                <a:srgbClr val="0000FF"/>
              </a:solidFill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723E5952-83E2-9DD0-3A40-1755F5D0B80B}"/>
              </a:ext>
            </a:extLst>
          </p:cNvPr>
          <p:cNvCxnSpPr>
            <a:cxnSpLocks/>
          </p:cNvCxnSpPr>
          <p:nvPr/>
        </p:nvCxnSpPr>
        <p:spPr>
          <a:xfrm>
            <a:off x="15411360" y="4289018"/>
            <a:ext cx="0" cy="345777"/>
          </a:xfrm>
          <a:prstGeom prst="line">
            <a:avLst/>
          </a:prstGeom>
          <a:ln w="38100">
            <a:solidFill>
              <a:srgbClr val="FFFF00"/>
            </a:solidFill>
            <a:prstDash val="sysDot"/>
          </a:ln>
          <a:effectLst>
            <a:glow rad="25400">
              <a:schemeClr val="tx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254A04F5-4739-B6F4-D253-1B3B1A0911E8}"/>
              </a:ext>
            </a:extLst>
          </p:cNvPr>
          <p:cNvSpPr txBox="1"/>
          <p:nvPr/>
        </p:nvSpPr>
        <p:spPr>
          <a:xfrm>
            <a:off x="14975450" y="4021491"/>
            <a:ext cx="871819" cy="21544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400" dirty="0">
                <a:solidFill>
                  <a:srgbClr val="FFFF00"/>
                </a:solidFill>
                <a:effectLst>
                  <a:glow rad="50800">
                    <a:schemeClr val="tx1"/>
                  </a:glow>
                </a:effectLst>
              </a:rPr>
              <a:t>Partition</a:t>
            </a:r>
            <a:endParaRPr lang="ko-KR" altLang="en-US" sz="1400" baseline="-25000" dirty="0">
              <a:solidFill>
                <a:srgbClr val="FFFF00"/>
              </a:solidFill>
              <a:effectLst>
                <a:glow rad="50800">
                  <a:schemeClr val="tx1"/>
                </a:glow>
              </a:effectLst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EA8F9305-ECDD-4EC8-1BFC-15229320B7F6}"/>
              </a:ext>
            </a:extLst>
          </p:cNvPr>
          <p:cNvSpPr/>
          <p:nvPr/>
        </p:nvSpPr>
        <p:spPr>
          <a:xfrm>
            <a:off x="15378994" y="5045823"/>
            <a:ext cx="108000" cy="108000"/>
          </a:xfrm>
          <a:prstGeom prst="rect">
            <a:avLst/>
          </a:prstGeom>
          <a:solidFill>
            <a:schemeClr val="bg2">
              <a:lumMod val="75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F0D810C-0148-7E44-CC4E-E04D178E37EB}"/>
              </a:ext>
            </a:extLst>
          </p:cNvPr>
          <p:cNvSpPr/>
          <p:nvPr/>
        </p:nvSpPr>
        <p:spPr>
          <a:xfrm>
            <a:off x="15618524" y="5045823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14B4933-3E63-8294-B378-E04C97D54329}"/>
              </a:ext>
            </a:extLst>
          </p:cNvPr>
          <p:cNvCxnSpPr/>
          <p:nvPr/>
        </p:nvCxnSpPr>
        <p:spPr>
          <a:xfrm>
            <a:off x="15432994" y="5153823"/>
            <a:ext cx="0" cy="1034018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B6CC705D-7A02-A68F-2ABD-8492F2C267F7}"/>
              </a:ext>
            </a:extLst>
          </p:cNvPr>
          <p:cNvGraphicFramePr>
            <a:graphicFrameLocks noGrp="1"/>
          </p:cNvGraphicFramePr>
          <p:nvPr/>
        </p:nvGraphicFramePr>
        <p:xfrm>
          <a:off x="15781112" y="4292903"/>
          <a:ext cx="951806" cy="806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180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608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F466839E-DE05-3A0A-9005-989920791B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4330477"/>
              </p:ext>
            </p:extLst>
          </p:nvPr>
        </p:nvGraphicFramePr>
        <p:xfrm>
          <a:off x="111379" y="874020"/>
          <a:ext cx="11977714" cy="594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771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823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float: float class, any number/number in form of string, inf/infinity/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NaN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complex number: complex class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- Syntax: complex([real[, imaginary]])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  real: optional, numeric type, default: 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  imaginary: optional, numeric type, default: 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  Exception(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ValueError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): if first element is string, second element shouldn’t be passed(string must not contain whitespace around +, - 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Sequence type(String, List, Tuple)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String: str class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List: use square brackets( [] ),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Tuple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- difference with list is immutable(can’t modify), use parentheses ( () 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- For access element, index must be integer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Boolean(True, False)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Set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unordered, mutable,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iterable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no duplicate elements, use curly braces {}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For access element, use loop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Dictionary: use curly braces( {} 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Binary type(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memoryview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bytearray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bytes)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memoryview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(obj)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- Safe way to expose buffer protocol(avoid copy and juggle pointer to data)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- Buffer protocol: way to access internal data(memory array/buffer) of object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- Direct read and write access to object data without copy(useful when slicing)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bytearray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(source, encoding, errors)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- provide mutable sequence of integer(0 &lt;= x &lt;= 255)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- source: optional, initialize array of bytes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- encoding: optional, encoding of string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- errors: optional, take actions when encoding fails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bytes(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src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enc, err)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- Convert object to immutable byte object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-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src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source object be converted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- enc: encoding if object is string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- err: way to handle error if string conversion fails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pSp>
        <p:nvGrpSpPr>
          <p:cNvPr id="51" name="그룹 50">
            <a:extLst>
              <a:ext uri="{FF2B5EF4-FFF2-40B4-BE49-F238E27FC236}">
                <a16:creationId xmlns:a16="http://schemas.microsoft.com/office/drawing/2014/main" id="{FBB66779-0E9B-CEE8-C3E0-D15234F62CAC}"/>
              </a:ext>
            </a:extLst>
          </p:cNvPr>
          <p:cNvGrpSpPr/>
          <p:nvPr/>
        </p:nvGrpSpPr>
        <p:grpSpPr>
          <a:xfrm>
            <a:off x="7416823" y="2106871"/>
            <a:ext cx="4087886" cy="1890265"/>
            <a:chOff x="4081462" y="1662112"/>
            <a:chExt cx="7642140" cy="3533775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10F77C5B-2F43-5E52-A59E-4BFAD25719E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81462" y="1662112"/>
              <a:ext cx="4029075" cy="3533775"/>
            </a:xfrm>
            <a:prstGeom prst="rect">
              <a:avLst/>
            </a:prstGeom>
          </p:spPr>
        </p:pic>
        <p:pic>
          <p:nvPicPr>
            <p:cNvPr id="50" name="그림 49">
              <a:extLst>
                <a:ext uri="{FF2B5EF4-FFF2-40B4-BE49-F238E27FC236}">
                  <a16:creationId xmlns:a16="http://schemas.microsoft.com/office/drawing/2014/main" id="{9D485C5B-13D1-311D-B7E8-F4755B81A65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123152" y="1662112"/>
              <a:ext cx="3600450" cy="2962275"/>
            </a:xfrm>
            <a:prstGeom prst="rect">
              <a:avLst/>
            </a:prstGeom>
          </p:spPr>
        </p:pic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876D5EFE-03A1-4FF1-AF0A-E94A0D759EAF}"/>
              </a:ext>
            </a:extLst>
          </p:cNvPr>
          <p:cNvGrpSpPr/>
          <p:nvPr/>
        </p:nvGrpSpPr>
        <p:grpSpPr>
          <a:xfrm>
            <a:off x="6911872" y="4289018"/>
            <a:ext cx="1932618" cy="783087"/>
            <a:chOff x="4262437" y="2686050"/>
            <a:chExt cx="3667125" cy="1485900"/>
          </a:xfrm>
        </p:grpSpPr>
        <p:pic>
          <p:nvPicPr>
            <p:cNvPr id="53" name="그림 52">
              <a:extLst>
                <a:ext uri="{FF2B5EF4-FFF2-40B4-BE49-F238E27FC236}">
                  <a16:creationId xmlns:a16="http://schemas.microsoft.com/office/drawing/2014/main" id="{0C34ED92-EDB4-6532-72FA-4A027B023C6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262437" y="2686050"/>
              <a:ext cx="3667125" cy="1485900"/>
            </a:xfrm>
            <a:prstGeom prst="rect">
              <a:avLst/>
            </a:prstGeom>
          </p:spPr>
        </p:pic>
        <p:pic>
          <p:nvPicPr>
            <p:cNvPr id="55" name="그림 54">
              <a:extLst>
                <a:ext uri="{FF2B5EF4-FFF2-40B4-BE49-F238E27FC236}">
                  <a16:creationId xmlns:a16="http://schemas.microsoft.com/office/drawing/2014/main" id="{2127E031-8D91-F018-682E-B7093B90798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423432" y="3600450"/>
              <a:ext cx="504825" cy="571500"/>
            </a:xfrm>
            <a:prstGeom prst="rect">
              <a:avLst/>
            </a:prstGeom>
          </p:spPr>
        </p:pic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39517EBB-6FF3-D39F-F808-8A73E33BBA08}"/>
              </a:ext>
            </a:extLst>
          </p:cNvPr>
          <p:cNvGrpSpPr/>
          <p:nvPr/>
        </p:nvGrpSpPr>
        <p:grpSpPr>
          <a:xfrm>
            <a:off x="5650830" y="5326888"/>
            <a:ext cx="2523655" cy="1433218"/>
            <a:chOff x="3997252" y="2462212"/>
            <a:chExt cx="4200110" cy="2385299"/>
          </a:xfrm>
        </p:grpSpPr>
        <p:pic>
          <p:nvPicPr>
            <p:cNvPr id="58" name="그림 57">
              <a:extLst>
                <a:ext uri="{FF2B5EF4-FFF2-40B4-BE49-F238E27FC236}">
                  <a16:creationId xmlns:a16="http://schemas.microsoft.com/office/drawing/2014/main" id="{07CB9EF5-3D95-AD60-695D-7B97817958B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000500" y="2462212"/>
              <a:ext cx="4191000" cy="1933575"/>
            </a:xfrm>
            <a:prstGeom prst="rect">
              <a:avLst/>
            </a:prstGeom>
          </p:spPr>
        </p:pic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7A6C4527-9B59-6D77-2CBE-CF4E3F245B1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997252" y="4374750"/>
              <a:ext cx="4200110" cy="472761"/>
            </a:xfrm>
            <a:prstGeom prst="rect">
              <a:avLst/>
            </a:prstGeom>
          </p:spPr>
        </p:pic>
      </p:grp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A41D8D84-ECF0-26DF-33CC-8275DF3975DD}"/>
              </a:ext>
            </a:extLst>
          </p:cNvPr>
          <p:cNvGrpSpPr/>
          <p:nvPr/>
        </p:nvGrpSpPr>
        <p:grpSpPr>
          <a:xfrm>
            <a:off x="8422587" y="5121374"/>
            <a:ext cx="2511211" cy="1627972"/>
            <a:chOff x="-3568196" y="2462596"/>
            <a:chExt cx="3988198" cy="2585476"/>
          </a:xfrm>
        </p:grpSpPr>
        <p:pic>
          <p:nvPicPr>
            <p:cNvPr id="62" name="그림 61">
              <a:extLst>
                <a:ext uri="{FF2B5EF4-FFF2-40B4-BE49-F238E27FC236}">
                  <a16:creationId xmlns:a16="http://schemas.microsoft.com/office/drawing/2014/main" id="{F4E98BF3-397E-FF39-A93E-88697DAC09D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-3568196" y="2466797"/>
              <a:ext cx="3981450" cy="2581275"/>
            </a:xfrm>
            <a:prstGeom prst="rect">
              <a:avLst/>
            </a:prstGeom>
          </p:spPr>
        </p:pic>
        <p:pic>
          <p:nvPicPr>
            <p:cNvPr id="64" name="그림 63">
              <a:extLst>
                <a:ext uri="{FF2B5EF4-FFF2-40B4-BE49-F238E27FC236}">
                  <a16:creationId xmlns:a16="http://schemas.microsoft.com/office/drawing/2014/main" id="{6B153E9B-AD09-9D95-4651-5EA0AD65656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-1003771" y="2462596"/>
              <a:ext cx="1423773" cy="11525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370521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123824" y="-22708"/>
            <a:ext cx="74507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Variable (3)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9C05B25-E107-2D33-746E-8C76108A3B8E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9F79D5-72E7-2040-D92F-6CC3DD4400F6}"/>
              </a:ext>
            </a:extLst>
          </p:cNvPr>
          <p:cNvSpPr txBox="1"/>
          <p:nvPr/>
        </p:nvSpPr>
        <p:spPr>
          <a:xfrm>
            <a:off x="13310861" y="4324418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b="1" dirty="0"/>
              <a:t>그림 설명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49A7E7D-FC40-B8B4-FFBA-67B9D06C40C5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69D29A7-4288-16C8-F98B-3FCC3ACF8D57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0766C99-8428-3319-4E56-81AF5C33CDD3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32444137-026B-C712-AB5C-9F2A8AF3278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5" name="그림 14">
            <a:extLst>
              <a:ext uri="{FF2B5EF4-FFF2-40B4-BE49-F238E27FC236}">
                <a16:creationId xmlns:a16="http://schemas.microsoft.com/office/drawing/2014/main" id="{A548A6E1-492B-82F3-6A7E-A87113094B8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A79F9B0A-93BF-8719-79AA-7AC38F88953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5BC86D2E-F3E0-1B6A-D698-37B8215D3136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BC14273-01DC-4349-0741-0CFD1A6EB39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0FBF34F3-5C52-18C0-48D5-59EC205A4BFF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A6311009-453E-8556-6B67-5CB0F443471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183F893-8547-9FE5-6EEB-BC971274FFCB}"/>
              </a:ext>
            </a:extLst>
          </p:cNvPr>
          <p:cNvCxnSpPr>
            <a:cxnSpLocks/>
          </p:cNvCxnSpPr>
          <p:nvPr/>
        </p:nvCxnSpPr>
        <p:spPr>
          <a:xfrm flipV="1">
            <a:off x="12634722" y="5810860"/>
            <a:ext cx="0" cy="63151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F43E69BE-DAE4-358A-60BF-507BFAC14E23}"/>
              </a:ext>
            </a:extLst>
          </p:cNvPr>
          <p:cNvGraphicFramePr>
            <a:graphicFrameLocks noGrp="1"/>
          </p:cNvGraphicFramePr>
          <p:nvPr/>
        </p:nvGraphicFramePr>
        <p:xfrm>
          <a:off x="12355361" y="5238932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907E806C-F2F2-63C8-01FE-BA8B94D1ED11}"/>
              </a:ext>
            </a:extLst>
          </p:cNvPr>
          <p:cNvSpPr txBox="1"/>
          <p:nvPr/>
        </p:nvSpPr>
        <p:spPr>
          <a:xfrm>
            <a:off x="13310861" y="4851651"/>
            <a:ext cx="80754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rgbClr val="FF0000"/>
                </a:solidFill>
              </a:rPr>
              <a:t>Mismatch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6E0B7BAB-1AB3-67EA-D187-D10D0CAD884E}"/>
              </a:ext>
            </a:extLst>
          </p:cNvPr>
          <p:cNvCxnSpPr>
            <a:cxnSpLocks/>
          </p:cNvCxnSpPr>
          <p:nvPr/>
        </p:nvCxnSpPr>
        <p:spPr>
          <a:xfrm>
            <a:off x="12800835" y="5923988"/>
            <a:ext cx="369320" cy="0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41BCC5E7-136D-B97C-3C4E-4CA3D23EEE52}"/>
              </a:ext>
            </a:extLst>
          </p:cNvPr>
          <p:cNvGraphicFramePr>
            <a:graphicFrameLocks noGrp="1"/>
          </p:cNvGraphicFramePr>
          <p:nvPr/>
        </p:nvGraphicFramePr>
        <p:xfrm>
          <a:off x="12862378" y="6140710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1615A5FB-8DC2-08AA-574F-2DD311F8D46E}"/>
              </a:ext>
            </a:extLst>
          </p:cNvPr>
          <p:cNvSpPr txBox="1"/>
          <p:nvPr/>
        </p:nvSpPr>
        <p:spPr>
          <a:xfrm>
            <a:off x="13525361" y="5754492"/>
            <a:ext cx="724841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Pattern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20550F9A-4C47-C99C-2CE7-374EB7BC53D6}"/>
              </a:ext>
            </a:extLst>
          </p:cNvPr>
          <p:cNvGraphicFramePr>
            <a:graphicFrameLocks noGrp="1"/>
          </p:cNvGraphicFramePr>
          <p:nvPr/>
        </p:nvGraphicFramePr>
        <p:xfrm>
          <a:off x="12450434" y="689363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10484F1E-A1B7-BCC1-D865-BD1D1687205D}"/>
              </a:ext>
            </a:extLst>
          </p:cNvPr>
          <p:cNvSpPr txBox="1"/>
          <p:nvPr/>
        </p:nvSpPr>
        <p:spPr>
          <a:xfrm>
            <a:off x="14118404" y="4799602"/>
            <a:ext cx="883047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sz="1600">
                <a:solidFill>
                  <a:schemeClr val="tx1"/>
                </a:solidFill>
              </a:rPr>
              <a:t>글자설명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EC28986-B395-A05A-8423-4E6E5FC031A8}"/>
              </a:ext>
            </a:extLst>
          </p:cNvPr>
          <p:cNvGrpSpPr/>
          <p:nvPr/>
        </p:nvGrpSpPr>
        <p:grpSpPr>
          <a:xfrm>
            <a:off x="15008211" y="1152408"/>
            <a:ext cx="1890898" cy="1590196"/>
            <a:chOff x="3203973" y="3273667"/>
            <a:chExt cx="1890898" cy="1590196"/>
          </a:xfrm>
        </p:grpSpPr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DB01CE58-7F2B-0369-4C33-62086324C07F}"/>
                </a:ext>
              </a:extLst>
            </p:cNvPr>
            <p:cNvCxnSpPr>
              <a:cxnSpLocks/>
            </p:cNvCxnSpPr>
            <p:nvPr/>
          </p:nvCxnSpPr>
          <p:spPr>
            <a:xfrm>
              <a:off x="3284602" y="4147619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D8D6F53D-D1AB-11F6-64F7-D0734E26B87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276112" y="4163101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FA2A17F5-53E6-6873-3B75-8F43ADDE6526}"/>
                </a:ext>
              </a:extLst>
            </p:cNvPr>
            <p:cNvSpPr/>
            <p:nvPr/>
          </p:nvSpPr>
          <p:spPr>
            <a:xfrm>
              <a:off x="3924792" y="4087047"/>
              <a:ext cx="121144" cy="121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45B67CED-BD03-655C-ACFA-819888EA580F}"/>
                </a:ext>
              </a:extLst>
            </p:cNvPr>
            <p:cNvSpPr/>
            <p:nvPr/>
          </p:nvSpPr>
          <p:spPr>
            <a:xfrm>
              <a:off x="4355895" y="373511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1BD47E0F-2213-FB48-085A-5695140199E3}"/>
                </a:ext>
              </a:extLst>
            </p:cNvPr>
            <p:cNvSpPr/>
            <p:nvPr/>
          </p:nvSpPr>
          <p:spPr>
            <a:xfrm>
              <a:off x="3546550" y="357498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9A94486-1664-26A1-1673-AE27DAF75458}"/>
                </a:ext>
              </a:extLst>
            </p:cNvPr>
            <p:cNvSpPr txBox="1"/>
            <p:nvPr/>
          </p:nvSpPr>
          <p:spPr>
            <a:xfrm>
              <a:off x="3203973" y="3273667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0220B96-98A4-671A-B200-597786A2760D}"/>
                </a:ext>
              </a:extLst>
            </p:cNvPr>
            <p:cNvSpPr txBox="1"/>
            <p:nvPr/>
          </p:nvSpPr>
          <p:spPr>
            <a:xfrm>
              <a:off x="4370030" y="3511461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1280DEBC-E190-4129-9067-A915FB00F45E}"/>
                </a:ext>
              </a:extLst>
            </p:cNvPr>
            <p:cNvCxnSpPr>
              <a:cxnSpLocks/>
            </p:cNvCxnSpPr>
            <p:nvPr/>
          </p:nvCxnSpPr>
          <p:spPr>
            <a:xfrm>
              <a:off x="4416467" y="3866704"/>
              <a:ext cx="0" cy="280915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0ED8188E-E8B7-7FEA-4AE8-234860D5A164}"/>
                </a:ext>
              </a:extLst>
            </p:cNvPr>
            <p:cNvCxnSpPr>
              <a:cxnSpLocks/>
            </p:cNvCxnSpPr>
            <p:nvPr/>
          </p:nvCxnSpPr>
          <p:spPr>
            <a:xfrm>
              <a:off x="3607122" y="3685993"/>
              <a:ext cx="0" cy="451364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D965A572-F6AE-E586-E542-D51D87B1B662}"/>
                </a:ext>
              </a:extLst>
            </p:cNvPr>
            <p:cNvCxnSpPr>
              <a:cxnSpLocks/>
            </p:cNvCxnSpPr>
            <p:nvPr/>
          </p:nvCxnSpPr>
          <p:spPr>
            <a:xfrm>
              <a:off x="3976874" y="3795086"/>
              <a:ext cx="379021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B4BE8710-79FB-7423-A078-0D06D26DE89F}"/>
                </a:ext>
              </a:extLst>
            </p:cNvPr>
            <p:cNvCxnSpPr>
              <a:cxnSpLocks/>
            </p:cNvCxnSpPr>
            <p:nvPr/>
          </p:nvCxnSpPr>
          <p:spPr>
            <a:xfrm>
              <a:off x="3667694" y="3635555"/>
              <a:ext cx="309180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4351F21-D611-03DC-E69F-F7DCF4347A69}"/>
                </a:ext>
              </a:extLst>
            </p:cNvPr>
            <p:cNvSpPr txBox="1"/>
            <p:nvPr/>
          </p:nvSpPr>
          <p:spPr>
            <a:xfrm>
              <a:off x="3945624" y="4228768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</a:t>
              </a:r>
              <a:r>
                <a:rPr lang="en-US" altLang="ko-KR" dirty="0" err="1">
                  <a:solidFill>
                    <a:schemeClr val="tx1"/>
                  </a:solidFill>
                </a:rPr>
                <a:t>x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, </a:t>
              </a:r>
              <a:r>
                <a:rPr lang="en-US" altLang="ko-KR" dirty="0" err="1">
                  <a:solidFill>
                    <a:schemeClr val="tx1"/>
                  </a:solidFill>
                </a:rPr>
                <a:t>y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B4D36F8A-9A17-2052-D443-B7345E66B7EC}"/>
                </a:ext>
              </a:extLst>
            </p:cNvPr>
            <p:cNvCxnSpPr>
              <a:stCxn id="32" idx="1"/>
              <a:endCxn id="34" idx="5"/>
            </p:cNvCxnSpPr>
            <p:nvPr/>
          </p:nvCxnSpPr>
          <p:spPr>
            <a:xfrm flipH="1" flipV="1">
              <a:off x="3649953" y="3678386"/>
              <a:ext cx="292580" cy="426402"/>
            </a:xfrm>
            <a:prstGeom prst="straightConnector1">
              <a:avLst/>
            </a:prstGeom>
            <a:noFill/>
            <a:ln w="38100">
              <a:solidFill>
                <a:srgbClr val="0000FF"/>
              </a:solidFill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723E5952-83E2-9DD0-3A40-1755F5D0B80B}"/>
              </a:ext>
            </a:extLst>
          </p:cNvPr>
          <p:cNvCxnSpPr>
            <a:cxnSpLocks/>
          </p:cNvCxnSpPr>
          <p:nvPr/>
        </p:nvCxnSpPr>
        <p:spPr>
          <a:xfrm>
            <a:off x="15411360" y="4289018"/>
            <a:ext cx="0" cy="345777"/>
          </a:xfrm>
          <a:prstGeom prst="line">
            <a:avLst/>
          </a:prstGeom>
          <a:ln w="38100">
            <a:solidFill>
              <a:srgbClr val="FFFF00"/>
            </a:solidFill>
            <a:prstDash val="sysDot"/>
          </a:ln>
          <a:effectLst>
            <a:glow rad="25400">
              <a:schemeClr val="tx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254A04F5-4739-B6F4-D253-1B3B1A0911E8}"/>
              </a:ext>
            </a:extLst>
          </p:cNvPr>
          <p:cNvSpPr txBox="1"/>
          <p:nvPr/>
        </p:nvSpPr>
        <p:spPr>
          <a:xfrm>
            <a:off x="14975450" y="4021491"/>
            <a:ext cx="871819" cy="21544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400" dirty="0">
                <a:solidFill>
                  <a:srgbClr val="FFFF00"/>
                </a:solidFill>
                <a:effectLst>
                  <a:glow rad="50800">
                    <a:schemeClr val="tx1"/>
                  </a:glow>
                </a:effectLst>
              </a:rPr>
              <a:t>Partition</a:t>
            </a:r>
            <a:endParaRPr lang="ko-KR" altLang="en-US" sz="1400" baseline="-25000" dirty="0">
              <a:solidFill>
                <a:srgbClr val="FFFF00"/>
              </a:solidFill>
              <a:effectLst>
                <a:glow rad="50800">
                  <a:schemeClr val="tx1"/>
                </a:glow>
              </a:effectLst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EA8F9305-ECDD-4EC8-1BFC-15229320B7F6}"/>
              </a:ext>
            </a:extLst>
          </p:cNvPr>
          <p:cNvSpPr/>
          <p:nvPr/>
        </p:nvSpPr>
        <p:spPr>
          <a:xfrm>
            <a:off x="15378994" y="5045823"/>
            <a:ext cx="108000" cy="108000"/>
          </a:xfrm>
          <a:prstGeom prst="rect">
            <a:avLst/>
          </a:prstGeom>
          <a:solidFill>
            <a:schemeClr val="bg2">
              <a:lumMod val="75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F0D810C-0148-7E44-CC4E-E04D178E37EB}"/>
              </a:ext>
            </a:extLst>
          </p:cNvPr>
          <p:cNvSpPr/>
          <p:nvPr/>
        </p:nvSpPr>
        <p:spPr>
          <a:xfrm>
            <a:off x="15618524" y="5045823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14B4933-3E63-8294-B378-E04C97D54329}"/>
              </a:ext>
            </a:extLst>
          </p:cNvPr>
          <p:cNvCxnSpPr/>
          <p:nvPr/>
        </p:nvCxnSpPr>
        <p:spPr>
          <a:xfrm>
            <a:off x="15432994" y="5153823"/>
            <a:ext cx="0" cy="1034018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B6CC705D-7A02-A68F-2ABD-8492F2C267F7}"/>
              </a:ext>
            </a:extLst>
          </p:cNvPr>
          <p:cNvGraphicFramePr>
            <a:graphicFrameLocks noGrp="1"/>
          </p:cNvGraphicFramePr>
          <p:nvPr/>
        </p:nvGraphicFramePr>
        <p:xfrm>
          <a:off x="15781112" y="4292903"/>
          <a:ext cx="951806" cy="806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180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608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F466839E-DE05-3A0A-9005-989920791B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0828472"/>
              </p:ext>
            </p:extLst>
          </p:nvPr>
        </p:nvGraphicFramePr>
        <p:xfrm>
          <a:off x="111379" y="874020"/>
          <a:ext cx="11977714" cy="5882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771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823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- Return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  Integer: array of size initialized to null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 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Iterable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array of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iterable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size with elements(0-256)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  string: encoded string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  No arguments: array of size 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- String Error Handler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  strict: when encode failure, raise default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UnicodeDecodeError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  ignore: ignore unencodable character and encode remaining string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  replace: replace unencodable character with ‘?’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Magic Method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starting and ending with __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used for operator overloading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called Dunder method(Double Underscores)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Using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data_type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), confirm the magic methods like print(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(int))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Decimal Error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To avoid decimal error caused by calculation of float point variables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Using decimal module(import decimal)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Useful when defining accuracy of float type, financial applications,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etc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0D2BEE60-F956-20A8-79D6-39C345CCDF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6439" y="3704365"/>
            <a:ext cx="2281238" cy="2462213"/>
          </a:xfrm>
          <a:prstGeom prst="rect">
            <a:avLst/>
          </a:prstGeom>
        </p:spPr>
      </p:pic>
      <p:grpSp>
        <p:nvGrpSpPr>
          <p:cNvPr id="59" name="그룹 58">
            <a:extLst>
              <a:ext uri="{FF2B5EF4-FFF2-40B4-BE49-F238E27FC236}">
                <a16:creationId xmlns:a16="http://schemas.microsoft.com/office/drawing/2014/main" id="{2869C9D6-AC7F-9934-98DB-4E2927EE15BB}"/>
              </a:ext>
            </a:extLst>
          </p:cNvPr>
          <p:cNvGrpSpPr/>
          <p:nvPr/>
        </p:nvGrpSpPr>
        <p:grpSpPr>
          <a:xfrm>
            <a:off x="6776439" y="922587"/>
            <a:ext cx="2998788" cy="2623130"/>
            <a:chOff x="3681412" y="1771650"/>
            <a:chExt cx="4829175" cy="4224224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8C8599B5-1303-D6A0-C028-5AC8E3AB300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681412" y="1771650"/>
              <a:ext cx="4829175" cy="3314700"/>
            </a:xfrm>
            <a:prstGeom prst="rect">
              <a:avLst/>
            </a:prstGeom>
          </p:spPr>
        </p:pic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F056EA42-4F3D-1F86-7650-362108ED16EB}"/>
                </a:ext>
              </a:extLst>
            </p:cNvPr>
            <p:cNvGrpSpPr/>
            <p:nvPr/>
          </p:nvGrpSpPr>
          <p:grpSpPr>
            <a:xfrm>
              <a:off x="3681412" y="5075223"/>
              <a:ext cx="4829175" cy="920651"/>
              <a:chOff x="3338512" y="3105150"/>
              <a:chExt cx="5514975" cy="1051394"/>
            </a:xfrm>
          </p:grpSpPr>
          <p:pic>
            <p:nvPicPr>
              <p:cNvPr id="10" name="그림 9">
                <a:extLst>
                  <a:ext uri="{FF2B5EF4-FFF2-40B4-BE49-F238E27FC236}">
                    <a16:creationId xmlns:a16="http://schemas.microsoft.com/office/drawing/2014/main" id="{1DC0A9D4-668B-AB2B-01C2-9055A420F7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338512" y="3105150"/>
                <a:ext cx="5514975" cy="647700"/>
              </a:xfrm>
              <a:prstGeom prst="rect">
                <a:avLst/>
              </a:prstGeom>
            </p:spPr>
          </p:pic>
          <p:pic>
            <p:nvPicPr>
              <p:cNvPr id="54" name="그림 53">
                <a:extLst>
                  <a:ext uri="{FF2B5EF4-FFF2-40B4-BE49-F238E27FC236}">
                    <a16:creationId xmlns:a16="http://schemas.microsoft.com/office/drawing/2014/main" id="{25070805-DCB1-A8B1-B737-A0928F445A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338512" y="3752850"/>
                <a:ext cx="5514975" cy="403694"/>
              </a:xfrm>
              <a:prstGeom prst="rect">
                <a:avLst/>
              </a:prstGeom>
            </p:spPr>
          </p:pic>
        </p:grpSp>
      </p:grpSp>
      <p:pic>
        <p:nvPicPr>
          <p:cNvPr id="63" name="그림 62">
            <a:extLst>
              <a:ext uri="{FF2B5EF4-FFF2-40B4-BE49-F238E27FC236}">
                <a16:creationId xmlns:a16="http://schemas.microsoft.com/office/drawing/2014/main" id="{F6CAF069-605E-64E5-7CEF-968E135F793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6862" y="4659002"/>
            <a:ext cx="2505075" cy="151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9399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123824" y="-22708"/>
            <a:ext cx="74507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Keyword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9C05B25-E107-2D33-746E-8C76108A3B8E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9F79D5-72E7-2040-D92F-6CC3DD4400F6}"/>
              </a:ext>
            </a:extLst>
          </p:cNvPr>
          <p:cNvSpPr txBox="1"/>
          <p:nvPr/>
        </p:nvSpPr>
        <p:spPr>
          <a:xfrm>
            <a:off x="13310861" y="4324418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b="1" dirty="0"/>
              <a:t>그림 설명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49A7E7D-FC40-B8B4-FFBA-67B9D06C40C5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69D29A7-4288-16C8-F98B-3FCC3ACF8D57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0766C99-8428-3319-4E56-81AF5C33CDD3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32444137-026B-C712-AB5C-9F2A8AF3278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5" name="그림 14">
            <a:extLst>
              <a:ext uri="{FF2B5EF4-FFF2-40B4-BE49-F238E27FC236}">
                <a16:creationId xmlns:a16="http://schemas.microsoft.com/office/drawing/2014/main" id="{A548A6E1-492B-82F3-6A7E-A87113094B8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A79F9B0A-93BF-8719-79AA-7AC38F88953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5BC86D2E-F3E0-1B6A-D698-37B8215D3136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BC14273-01DC-4349-0741-0CFD1A6EB39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0FBF34F3-5C52-18C0-48D5-59EC205A4BFF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A6311009-453E-8556-6B67-5CB0F443471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183F893-8547-9FE5-6EEB-BC971274FFCB}"/>
              </a:ext>
            </a:extLst>
          </p:cNvPr>
          <p:cNvCxnSpPr>
            <a:cxnSpLocks/>
          </p:cNvCxnSpPr>
          <p:nvPr/>
        </p:nvCxnSpPr>
        <p:spPr>
          <a:xfrm flipV="1">
            <a:off x="12634722" y="5810860"/>
            <a:ext cx="0" cy="63151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F43E69BE-DAE4-358A-60BF-507BFAC14E23}"/>
              </a:ext>
            </a:extLst>
          </p:cNvPr>
          <p:cNvGraphicFramePr>
            <a:graphicFrameLocks noGrp="1"/>
          </p:cNvGraphicFramePr>
          <p:nvPr/>
        </p:nvGraphicFramePr>
        <p:xfrm>
          <a:off x="12355361" y="5238932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907E806C-F2F2-63C8-01FE-BA8B94D1ED11}"/>
              </a:ext>
            </a:extLst>
          </p:cNvPr>
          <p:cNvSpPr txBox="1"/>
          <p:nvPr/>
        </p:nvSpPr>
        <p:spPr>
          <a:xfrm>
            <a:off x="13310861" y="4851651"/>
            <a:ext cx="80754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rgbClr val="FF0000"/>
                </a:solidFill>
              </a:rPr>
              <a:t>Mismatch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6E0B7BAB-1AB3-67EA-D187-D10D0CAD884E}"/>
              </a:ext>
            </a:extLst>
          </p:cNvPr>
          <p:cNvCxnSpPr>
            <a:cxnSpLocks/>
          </p:cNvCxnSpPr>
          <p:nvPr/>
        </p:nvCxnSpPr>
        <p:spPr>
          <a:xfrm>
            <a:off x="12800835" y="5923988"/>
            <a:ext cx="369320" cy="0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41BCC5E7-136D-B97C-3C4E-4CA3D23EEE52}"/>
              </a:ext>
            </a:extLst>
          </p:cNvPr>
          <p:cNvGraphicFramePr>
            <a:graphicFrameLocks noGrp="1"/>
          </p:cNvGraphicFramePr>
          <p:nvPr/>
        </p:nvGraphicFramePr>
        <p:xfrm>
          <a:off x="12862378" y="6140710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1615A5FB-8DC2-08AA-574F-2DD311F8D46E}"/>
              </a:ext>
            </a:extLst>
          </p:cNvPr>
          <p:cNvSpPr txBox="1"/>
          <p:nvPr/>
        </p:nvSpPr>
        <p:spPr>
          <a:xfrm>
            <a:off x="13525361" y="5754492"/>
            <a:ext cx="724841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Pattern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20550F9A-4C47-C99C-2CE7-374EB7BC53D6}"/>
              </a:ext>
            </a:extLst>
          </p:cNvPr>
          <p:cNvGraphicFramePr>
            <a:graphicFrameLocks noGrp="1"/>
          </p:cNvGraphicFramePr>
          <p:nvPr/>
        </p:nvGraphicFramePr>
        <p:xfrm>
          <a:off x="12450434" y="689363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10484F1E-A1B7-BCC1-D865-BD1D1687205D}"/>
              </a:ext>
            </a:extLst>
          </p:cNvPr>
          <p:cNvSpPr txBox="1"/>
          <p:nvPr/>
        </p:nvSpPr>
        <p:spPr>
          <a:xfrm>
            <a:off x="14118404" y="4799602"/>
            <a:ext cx="883047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sz="1600">
                <a:solidFill>
                  <a:schemeClr val="tx1"/>
                </a:solidFill>
              </a:rPr>
              <a:t>글자설명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EC28986-B395-A05A-8423-4E6E5FC031A8}"/>
              </a:ext>
            </a:extLst>
          </p:cNvPr>
          <p:cNvGrpSpPr/>
          <p:nvPr/>
        </p:nvGrpSpPr>
        <p:grpSpPr>
          <a:xfrm>
            <a:off x="15008211" y="1152408"/>
            <a:ext cx="1890898" cy="1590196"/>
            <a:chOff x="3203973" y="3273667"/>
            <a:chExt cx="1890898" cy="1590196"/>
          </a:xfrm>
        </p:grpSpPr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DB01CE58-7F2B-0369-4C33-62086324C07F}"/>
                </a:ext>
              </a:extLst>
            </p:cNvPr>
            <p:cNvCxnSpPr>
              <a:cxnSpLocks/>
            </p:cNvCxnSpPr>
            <p:nvPr/>
          </p:nvCxnSpPr>
          <p:spPr>
            <a:xfrm>
              <a:off x="3284602" y="4147619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D8D6F53D-D1AB-11F6-64F7-D0734E26B87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276112" y="4163101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FA2A17F5-53E6-6873-3B75-8F43ADDE6526}"/>
                </a:ext>
              </a:extLst>
            </p:cNvPr>
            <p:cNvSpPr/>
            <p:nvPr/>
          </p:nvSpPr>
          <p:spPr>
            <a:xfrm>
              <a:off x="3924792" y="4087047"/>
              <a:ext cx="121144" cy="121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45B67CED-BD03-655C-ACFA-819888EA580F}"/>
                </a:ext>
              </a:extLst>
            </p:cNvPr>
            <p:cNvSpPr/>
            <p:nvPr/>
          </p:nvSpPr>
          <p:spPr>
            <a:xfrm>
              <a:off x="4355895" y="373511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1BD47E0F-2213-FB48-085A-5695140199E3}"/>
                </a:ext>
              </a:extLst>
            </p:cNvPr>
            <p:cNvSpPr/>
            <p:nvPr/>
          </p:nvSpPr>
          <p:spPr>
            <a:xfrm>
              <a:off x="3546550" y="357498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9A94486-1664-26A1-1673-AE27DAF75458}"/>
                </a:ext>
              </a:extLst>
            </p:cNvPr>
            <p:cNvSpPr txBox="1"/>
            <p:nvPr/>
          </p:nvSpPr>
          <p:spPr>
            <a:xfrm>
              <a:off x="3203973" y="3273667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0220B96-98A4-671A-B200-597786A2760D}"/>
                </a:ext>
              </a:extLst>
            </p:cNvPr>
            <p:cNvSpPr txBox="1"/>
            <p:nvPr/>
          </p:nvSpPr>
          <p:spPr>
            <a:xfrm>
              <a:off x="4370030" y="3511461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1280DEBC-E190-4129-9067-A915FB00F45E}"/>
                </a:ext>
              </a:extLst>
            </p:cNvPr>
            <p:cNvCxnSpPr>
              <a:cxnSpLocks/>
            </p:cNvCxnSpPr>
            <p:nvPr/>
          </p:nvCxnSpPr>
          <p:spPr>
            <a:xfrm>
              <a:off x="4416467" y="3866704"/>
              <a:ext cx="0" cy="280915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0ED8188E-E8B7-7FEA-4AE8-234860D5A164}"/>
                </a:ext>
              </a:extLst>
            </p:cNvPr>
            <p:cNvCxnSpPr>
              <a:cxnSpLocks/>
            </p:cNvCxnSpPr>
            <p:nvPr/>
          </p:nvCxnSpPr>
          <p:spPr>
            <a:xfrm>
              <a:off x="3607122" y="3685993"/>
              <a:ext cx="0" cy="451364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D965A572-F6AE-E586-E542-D51D87B1B662}"/>
                </a:ext>
              </a:extLst>
            </p:cNvPr>
            <p:cNvCxnSpPr>
              <a:cxnSpLocks/>
            </p:cNvCxnSpPr>
            <p:nvPr/>
          </p:nvCxnSpPr>
          <p:spPr>
            <a:xfrm>
              <a:off x="3976874" y="3795086"/>
              <a:ext cx="379021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B4BE8710-79FB-7423-A078-0D06D26DE89F}"/>
                </a:ext>
              </a:extLst>
            </p:cNvPr>
            <p:cNvCxnSpPr>
              <a:cxnSpLocks/>
            </p:cNvCxnSpPr>
            <p:nvPr/>
          </p:nvCxnSpPr>
          <p:spPr>
            <a:xfrm>
              <a:off x="3667694" y="3635555"/>
              <a:ext cx="309180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4351F21-D611-03DC-E69F-F7DCF4347A69}"/>
                </a:ext>
              </a:extLst>
            </p:cNvPr>
            <p:cNvSpPr txBox="1"/>
            <p:nvPr/>
          </p:nvSpPr>
          <p:spPr>
            <a:xfrm>
              <a:off x="3945624" y="4228768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</a:t>
              </a:r>
              <a:r>
                <a:rPr lang="en-US" altLang="ko-KR" dirty="0" err="1">
                  <a:solidFill>
                    <a:schemeClr val="tx1"/>
                  </a:solidFill>
                </a:rPr>
                <a:t>x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, </a:t>
              </a:r>
              <a:r>
                <a:rPr lang="en-US" altLang="ko-KR" dirty="0" err="1">
                  <a:solidFill>
                    <a:schemeClr val="tx1"/>
                  </a:solidFill>
                </a:rPr>
                <a:t>y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B4D36F8A-9A17-2052-D443-B7345E66B7EC}"/>
                </a:ext>
              </a:extLst>
            </p:cNvPr>
            <p:cNvCxnSpPr>
              <a:stCxn id="32" idx="1"/>
              <a:endCxn id="34" idx="5"/>
            </p:cNvCxnSpPr>
            <p:nvPr/>
          </p:nvCxnSpPr>
          <p:spPr>
            <a:xfrm flipH="1" flipV="1">
              <a:off x="3649953" y="3678386"/>
              <a:ext cx="292580" cy="426402"/>
            </a:xfrm>
            <a:prstGeom prst="straightConnector1">
              <a:avLst/>
            </a:prstGeom>
            <a:noFill/>
            <a:ln w="38100">
              <a:solidFill>
                <a:srgbClr val="0000FF"/>
              </a:solidFill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723E5952-83E2-9DD0-3A40-1755F5D0B80B}"/>
              </a:ext>
            </a:extLst>
          </p:cNvPr>
          <p:cNvCxnSpPr>
            <a:cxnSpLocks/>
          </p:cNvCxnSpPr>
          <p:nvPr/>
        </p:nvCxnSpPr>
        <p:spPr>
          <a:xfrm>
            <a:off x="15411360" y="4289018"/>
            <a:ext cx="0" cy="345777"/>
          </a:xfrm>
          <a:prstGeom prst="line">
            <a:avLst/>
          </a:prstGeom>
          <a:ln w="38100">
            <a:solidFill>
              <a:srgbClr val="FFFF00"/>
            </a:solidFill>
            <a:prstDash val="sysDot"/>
          </a:ln>
          <a:effectLst>
            <a:glow rad="25400">
              <a:schemeClr val="tx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254A04F5-4739-B6F4-D253-1B3B1A0911E8}"/>
              </a:ext>
            </a:extLst>
          </p:cNvPr>
          <p:cNvSpPr txBox="1"/>
          <p:nvPr/>
        </p:nvSpPr>
        <p:spPr>
          <a:xfrm>
            <a:off x="14975450" y="4021491"/>
            <a:ext cx="871819" cy="21544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400" dirty="0">
                <a:solidFill>
                  <a:srgbClr val="FFFF00"/>
                </a:solidFill>
                <a:effectLst>
                  <a:glow rad="50800">
                    <a:schemeClr val="tx1"/>
                  </a:glow>
                </a:effectLst>
              </a:rPr>
              <a:t>Partition</a:t>
            </a:r>
            <a:endParaRPr lang="ko-KR" altLang="en-US" sz="1400" baseline="-25000" dirty="0">
              <a:solidFill>
                <a:srgbClr val="FFFF00"/>
              </a:solidFill>
              <a:effectLst>
                <a:glow rad="50800">
                  <a:schemeClr val="tx1"/>
                </a:glow>
              </a:effectLst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EA8F9305-ECDD-4EC8-1BFC-15229320B7F6}"/>
              </a:ext>
            </a:extLst>
          </p:cNvPr>
          <p:cNvSpPr/>
          <p:nvPr/>
        </p:nvSpPr>
        <p:spPr>
          <a:xfrm>
            <a:off x="15378994" y="5045823"/>
            <a:ext cx="108000" cy="108000"/>
          </a:xfrm>
          <a:prstGeom prst="rect">
            <a:avLst/>
          </a:prstGeom>
          <a:solidFill>
            <a:schemeClr val="bg2">
              <a:lumMod val="75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F0D810C-0148-7E44-CC4E-E04D178E37EB}"/>
              </a:ext>
            </a:extLst>
          </p:cNvPr>
          <p:cNvSpPr/>
          <p:nvPr/>
        </p:nvSpPr>
        <p:spPr>
          <a:xfrm>
            <a:off x="15618524" y="5045823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14B4933-3E63-8294-B378-E04C97D54329}"/>
              </a:ext>
            </a:extLst>
          </p:cNvPr>
          <p:cNvCxnSpPr/>
          <p:nvPr/>
        </p:nvCxnSpPr>
        <p:spPr>
          <a:xfrm>
            <a:off x="15432994" y="5153823"/>
            <a:ext cx="0" cy="1034018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B6CC705D-7A02-A68F-2ABD-8492F2C267F7}"/>
              </a:ext>
            </a:extLst>
          </p:cNvPr>
          <p:cNvGraphicFramePr>
            <a:graphicFrameLocks noGrp="1"/>
          </p:cNvGraphicFramePr>
          <p:nvPr/>
        </p:nvGraphicFramePr>
        <p:xfrm>
          <a:off x="15781112" y="4292903"/>
          <a:ext cx="951806" cy="806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180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608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F466839E-DE05-3A0A-9005-989920791B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4236812"/>
              </p:ext>
            </p:extLst>
          </p:nvPr>
        </p:nvGraphicFramePr>
        <p:xfrm>
          <a:off x="111379" y="874020"/>
          <a:ext cx="11977714" cy="5882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771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823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Keyword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Reserved word that can’t be used as variable, function, class’s name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Using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keyword.kwlist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import keyword, get all keyword name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None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Special constant(null value or void)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Can’t create multiple None objects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None isn’t equal 0 or empty list like print(None == 0), print(None == [])  False, False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True + True + True = 3 (True: 1, False: 0) like print(False == 0), print(True == 1)  True, True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and(logical operator)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If and operation result is False, return first false value Ex) 3 and 0  return 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If and operation result is True, return last true value Ex) 3 and 10  return 10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or(logical operator)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If or operation result is False, return last false value Ex) 0 or 0  return 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If or operation result is True, return first true value Ex) 10 or 20 or 30  return 10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Check if both objects take same memory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Result is True: ‘’(empty string), ()(empty tuple), (()), (‘’)(nested empty)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Result is False: {}(empty dictionary), [](empty list), [()], [{}], [[]], [‘’], ([]), ({}), {‘’} (nested empty)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with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To wrap execution of block of code within method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To create alias for module imported like import math as hello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pass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null statement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To prevent indentation errors and used as placeholder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129955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123824" y="-22708"/>
            <a:ext cx="74507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Array (1)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9C05B25-E107-2D33-746E-8C76108A3B8E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9F79D5-72E7-2040-D92F-6CC3DD4400F6}"/>
              </a:ext>
            </a:extLst>
          </p:cNvPr>
          <p:cNvSpPr txBox="1"/>
          <p:nvPr/>
        </p:nvSpPr>
        <p:spPr>
          <a:xfrm>
            <a:off x="13310861" y="4324418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b="1" dirty="0"/>
              <a:t>그림 설명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49A7E7D-FC40-B8B4-FFBA-67B9D06C40C5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69D29A7-4288-16C8-F98B-3FCC3ACF8D57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0766C99-8428-3319-4E56-81AF5C33CDD3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32444137-026B-C712-AB5C-9F2A8AF3278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5" name="그림 14">
            <a:extLst>
              <a:ext uri="{FF2B5EF4-FFF2-40B4-BE49-F238E27FC236}">
                <a16:creationId xmlns:a16="http://schemas.microsoft.com/office/drawing/2014/main" id="{A548A6E1-492B-82F3-6A7E-A87113094B8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A79F9B0A-93BF-8719-79AA-7AC38F88953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5BC86D2E-F3E0-1B6A-D698-37B8215D3136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BC14273-01DC-4349-0741-0CFD1A6EB39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0FBF34F3-5C52-18C0-48D5-59EC205A4BFF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A6311009-453E-8556-6B67-5CB0F443471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183F893-8547-9FE5-6EEB-BC971274FFCB}"/>
              </a:ext>
            </a:extLst>
          </p:cNvPr>
          <p:cNvCxnSpPr>
            <a:cxnSpLocks/>
          </p:cNvCxnSpPr>
          <p:nvPr/>
        </p:nvCxnSpPr>
        <p:spPr>
          <a:xfrm flipV="1">
            <a:off x="12634722" y="5810860"/>
            <a:ext cx="0" cy="63151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F43E69BE-DAE4-358A-60BF-507BFAC14E23}"/>
              </a:ext>
            </a:extLst>
          </p:cNvPr>
          <p:cNvGraphicFramePr>
            <a:graphicFrameLocks noGrp="1"/>
          </p:cNvGraphicFramePr>
          <p:nvPr/>
        </p:nvGraphicFramePr>
        <p:xfrm>
          <a:off x="12355361" y="5238932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907E806C-F2F2-63C8-01FE-BA8B94D1ED11}"/>
              </a:ext>
            </a:extLst>
          </p:cNvPr>
          <p:cNvSpPr txBox="1"/>
          <p:nvPr/>
        </p:nvSpPr>
        <p:spPr>
          <a:xfrm>
            <a:off x="13310861" y="4851651"/>
            <a:ext cx="80754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rgbClr val="FF0000"/>
                </a:solidFill>
              </a:rPr>
              <a:t>Mismatch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6E0B7BAB-1AB3-67EA-D187-D10D0CAD884E}"/>
              </a:ext>
            </a:extLst>
          </p:cNvPr>
          <p:cNvCxnSpPr>
            <a:cxnSpLocks/>
          </p:cNvCxnSpPr>
          <p:nvPr/>
        </p:nvCxnSpPr>
        <p:spPr>
          <a:xfrm>
            <a:off x="12800835" y="5923988"/>
            <a:ext cx="369320" cy="0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41BCC5E7-136D-B97C-3C4E-4CA3D23EEE52}"/>
              </a:ext>
            </a:extLst>
          </p:cNvPr>
          <p:cNvGraphicFramePr>
            <a:graphicFrameLocks noGrp="1"/>
          </p:cNvGraphicFramePr>
          <p:nvPr/>
        </p:nvGraphicFramePr>
        <p:xfrm>
          <a:off x="12862378" y="6140710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1615A5FB-8DC2-08AA-574F-2DD311F8D46E}"/>
              </a:ext>
            </a:extLst>
          </p:cNvPr>
          <p:cNvSpPr txBox="1"/>
          <p:nvPr/>
        </p:nvSpPr>
        <p:spPr>
          <a:xfrm>
            <a:off x="13525361" y="5754492"/>
            <a:ext cx="724841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Pattern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20550F9A-4C47-C99C-2CE7-374EB7BC53D6}"/>
              </a:ext>
            </a:extLst>
          </p:cNvPr>
          <p:cNvGraphicFramePr>
            <a:graphicFrameLocks noGrp="1"/>
          </p:cNvGraphicFramePr>
          <p:nvPr/>
        </p:nvGraphicFramePr>
        <p:xfrm>
          <a:off x="12450434" y="689363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10484F1E-A1B7-BCC1-D865-BD1D1687205D}"/>
              </a:ext>
            </a:extLst>
          </p:cNvPr>
          <p:cNvSpPr txBox="1"/>
          <p:nvPr/>
        </p:nvSpPr>
        <p:spPr>
          <a:xfrm>
            <a:off x="14118404" y="4799602"/>
            <a:ext cx="883047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sz="1600">
                <a:solidFill>
                  <a:schemeClr val="tx1"/>
                </a:solidFill>
              </a:rPr>
              <a:t>글자설명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EC28986-B395-A05A-8423-4E6E5FC031A8}"/>
              </a:ext>
            </a:extLst>
          </p:cNvPr>
          <p:cNvGrpSpPr/>
          <p:nvPr/>
        </p:nvGrpSpPr>
        <p:grpSpPr>
          <a:xfrm>
            <a:off x="15008211" y="1152408"/>
            <a:ext cx="1890898" cy="1590196"/>
            <a:chOff x="3203973" y="3273667"/>
            <a:chExt cx="1890898" cy="1590196"/>
          </a:xfrm>
        </p:grpSpPr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DB01CE58-7F2B-0369-4C33-62086324C07F}"/>
                </a:ext>
              </a:extLst>
            </p:cNvPr>
            <p:cNvCxnSpPr>
              <a:cxnSpLocks/>
            </p:cNvCxnSpPr>
            <p:nvPr/>
          </p:nvCxnSpPr>
          <p:spPr>
            <a:xfrm>
              <a:off x="3284602" y="4147619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D8D6F53D-D1AB-11F6-64F7-D0734E26B87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276112" y="4163101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FA2A17F5-53E6-6873-3B75-8F43ADDE6526}"/>
                </a:ext>
              </a:extLst>
            </p:cNvPr>
            <p:cNvSpPr/>
            <p:nvPr/>
          </p:nvSpPr>
          <p:spPr>
            <a:xfrm>
              <a:off x="3924792" y="4087047"/>
              <a:ext cx="121144" cy="121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45B67CED-BD03-655C-ACFA-819888EA580F}"/>
                </a:ext>
              </a:extLst>
            </p:cNvPr>
            <p:cNvSpPr/>
            <p:nvPr/>
          </p:nvSpPr>
          <p:spPr>
            <a:xfrm>
              <a:off x="4355895" y="373511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1BD47E0F-2213-FB48-085A-5695140199E3}"/>
                </a:ext>
              </a:extLst>
            </p:cNvPr>
            <p:cNvSpPr/>
            <p:nvPr/>
          </p:nvSpPr>
          <p:spPr>
            <a:xfrm>
              <a:off x="3546550" y="357498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9A94486-1664-26A1-1673-AE27DAF75458}"/>
                </a:ext>
              </a:extLst>
            </p:cNvPr>
            <p:cNvSpPr txBox="1"/>
            <p:nvPr/>
          </p:nvSpPr>
          <p:spPr>
            <a:xfrm>
              <a:off x="3203973" y="3273667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0220B96-98A4-671A-B200-597786A2760D}"/>
                </a:ext>
              </a:extLst>
            </p:cNvPr>
            <p:cNvSpPr txBox="1"/>
            <p:nvPr/>
          </p:nvSpPr>
          <p:spPr>
            <a:xfrm>
              <a:off x="4370030" y="3511461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1280DEBC-E190-4129-9067-A915FB00F45E}"/>
                </a:ext>
              </a:extLst>
            </p:cNvPr>
            <p:cNvCxnSpPr>
              <a:cxnSpLocks/>
            </p:cNvCxnSpPr>
            <p:nvPr/>
          </p:nvCxnSpPr>
          <p:spPr>
            <a:xfrm>
              <a:off x="4416467" y="3866704"/>
              <a:ext cx="0" cy="280915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0ED8188E-E8B7-7FEA-4AE8-234860D5A164}"/>
                </a:ext>
              </a:extLst>
            </p:cNvPr>
            <p:cNvCxnSpPr>
              <a:cxnSpLocks/>
            </p:cNvCxnSpPr>
            <p:nvPr/>
          </p:nvCxnSpPr>
          <p:spPr>
            <a:xfrm>
              <a:off x="3607122" y="3685993"/>
              <a:ext cx="0" cy="451364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D965A572-F6AE-E586-E542-D51D87B1B662}"/>
                </a:ext>
              </a:extLst>
            </p:cNvPr>
            <p:cNvCxnSpPr>
              <a:cxnSpLocks/>
            </p:cNvCxnSpPr>
            <p:nvPr/>
          </p:nvCxnSpPr>
          <p:spPr>
            <a:xfrm>
              <a:off x="3976874" y="3795086"/>
              <a:ext cx="379021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B4BE8710-79FB-7423-A078-0D06D26DE89F}"/>
                </a:ext>
              </a:extLst>
            </p:cNvPr>
            <p:cNvCxnSpPr>
              <a:cxnSpLocks/>
            </p:cNvCxnSpPr>
            <p:nvPr/>
          </p:nvCxnSpPr>
          <p:spPr>
            <a:xfrm>
              <a:off x="3667694" y="3635555"/>
              <a:ext cx="309180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4351F21-D611-03DC-E69F-F7DCF4347A69}"/>
                </a:ext>
              </a:extLst>
            </p:cNvPr>
            <p:cNvSpPr txBox="1"/>
            <p:nvPr/>
          </p:nvSpPr>
          <p:spPr>
            <a:xfrm>
              <a:off x="3945624" y="4228768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</a:t>
              </a:r>
              <a:r>
                <a:rPr lang="en-US" altLang="ko-KR" dirty="0" err="1">
                  <a:solidFill>
                    <a:schemeClr val="tx1"/>
                  </a:solidFill>
                </a:rPr>
                <a:t>x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, </a:t>
              </a:r>
              <a:r>
                <a:rPr lang="en-US" altLang="ko-KR" dirty="0" err="1">
                  <a:solidFill>
                    <a:schemeClr val="tx1"/>
                  </a:solidFill>
                </a:rPr>
                <a:t>y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B4D36F8A-9A17-2052-D443-B7345E66B7EC}"/>
                </a:ext>
              </a:extLst>
            </p:cNvPr>
            <p:cNvCxnSpPr>
              <a:stCxn id="32" idx="1"/>
              <a:endCxn id="34" idx="5"/>
            </p:cNvCxnSpPr>
            <p:nvPr/>
          </p:nvCxnSpPr>
          <p:spPr>
            <a:xfrm flipH="1" flipV="1">
              <a:off x="3649953" y="3678386"/>
              <a:ext cx="292580" cy="426402"/>
            </a:xfrm>
            <a:prstGeom prst="straightConnector1">
              <a:avLst/>
            </a:prstGeom>
            <a:noFill/>
            <a:ln w="38100">
              <a:solidFill>
                <a:srgbClr val="0000FF"/>
              </a:solidFill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723E5952-83E2-9DD0-3A40-1755F5D0B80B}"/>
              </a:ext>
            </a:extLst>
          </p:cNvPr>
          <p:cNvCxnSpPr>
            <a:cxnSpLocks/>
          </p:cNvCxnSpPr>
          <p:nvPr/>
        </p:nvCxnSpPr>
        <p:spPr>
          <a:xfrm>
            <a:off x="15411360" y="4289018"/>
            <a:ext cx="0" cy="345777"/>
          </a:xfrm>
          <a:prstGeom prst="line">
            <a:avLst/>
          </a:prstGeom>
          <a:ln w="38100">
            <a:solidFill>
              <a:srgbClr val="FFFF00"/>
            </a:solidFill>
            <a:prstDash val="sysDot"/>
          </a:ln>
          <a:effectLst>
            <a:glow rad="25400">
              <a:schemeClr val="tx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254A04F5-4739-B6F4-D253-1B3B1A0911E8}"/>
              </a:ext>
            </a:extLst>
          </p:cNvPr>
          <p:cNvSpPr txBox="1"/>
          <p:nvPr/>
        </p:nvSpPr>
        <p:spPr>
          <a:xfrm>
            <a:off x="14975450" y="4021491"/>
            <a:ext cx="871819" cy="21544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400" dirty="0">
                <a:solidFill>
                  <a:srgbClr val="FFFF00"/>
                </a:solidFill>
                <a:effectLst>
                  <a:glow rad="50800">
                    <a:schemeClr val="tx1"/>
                  </a:glow>
                </a:effectLst>
              </a:rPr>
              <a:t>Partition</a:t>
            </a:r>
            <a:endParaRPr lang="ko-KR" altLang="en-US" sz="1400" baseline="-25000" dirty="0">
              <a:solidFill>
                <a:srgbClr val="FFFF00"/>
              </a:solidFill>
              <a:effectLst>
                <a:glow rad="50800">
                  <a:schemeClr val="tx1"/>
                </a:glow>
              </a:effectLst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EA8F9305-ECDD-4EC8-1BFC-15229320B7F6}"/>
              </a:ext>
            </a:extLst>
          </p:cNvPr>
          <p:cNvSpPr/>
          <p:nvPr/>
        </p:nvSpPr>
        <p:spPr>
          <a:xfrm>
            <a:off x="15378994" y="5045823"/>
            <a:ext cx="108000" cy="108000"/>
          </a:xfrm>
          <a:prstGeom prst="rect">
            <a:avLst/>
          </a:prstGeom>
          <a:solidFill>
            <a:schemeClr val="bg2">
              <a:lumMod val="75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F0D810C-0148-7E44-CC4E-E04D178E37EB}"/>
              </a:ext>
            </a:extLst>
          </p:cNvPr>
          <p:cNvSpPr/>
          <p:nvPr/>
        </p:nvSpPr>
        <p:spPr>
          <a:xfrm>
            <a:off x="15618524" y="5045823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14B4933-3E63-8294-B378-E04C97D54329}"/>
              </a:ext>
            </a:extLst>
          </p:cNvPr>
          <p:cNvCxnSpPr/>
          <p:nvPr/>
        </p:nvCxnSpPr>
        <p:spPr>
          <a:xfrm>
            <a:off x="15432994" y="5153823"/>
            <a:ext cx="0" cy="1034018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B6CC705D-7A02-A68F-2ABD-8492F2C267F7}"/>
              </a:ext>
            </a:extLst>
          </p:cNvPr>
          <p:cNvGraphicFramePr>
            <a:graphicFrameLocks noGrp="1"/>
          </p:cNvGraphicFramePr>
          <p:nvPr/>
        </p:nvGraphicFramePr>
        <p:xfrm>
          <a:off x="15781112" y="4292903"/>
          <a:ext cx="951806" cy="806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180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608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F466839E-DE05-3A0A-9005-989920791B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2282744"/>
              </p:ext>
            </p:extLst>
          </p:nvPr>
        </p:nvGraphicFramePr>
        <p:xfrm>
          <a:off x="111379" y="874020"/>
          <a:ext cx="11977714" cy="594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771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823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Array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 contrast with list, all elements of array must be same type and size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Stored at contiguous memory location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For using array, import array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Syntax: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array.array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(type,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value_list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Ex) a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array.array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(‘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’, [1, 2, 3])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Ex) b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array.array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(‘d’, [2.5, 3.5, 4.5])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Type Explanation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‘u’ = Unicode character (min 2 byte)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‘b’ = signed char (min 1 byte)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‘h’ = signed short (min 2 byte)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‘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’ = signed int (min 2 byte)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‘I’ = unsigned int (min 2 byte)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‘l’ = signed long (min 4 byte)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‘q’ = signed long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long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(min 8 byte)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‘f’ = float (min 4 byte)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‘d’ = double (min 8 byte)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except u, f and d, capital character is unsigned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f, d are perceived float in python, and remainders(except u) are perceived int in python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For adding elements, use insert(pos, value) or append(value)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For access element, use indexing like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[3]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For removing element, use remove(value) or pop(pos)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For searching element, use index(value)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For extending element with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iterable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use extend(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iterable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For counting specific element, use count()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For reverse array, use reverse()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For check array type, use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arr.typecode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like print(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arr.typecode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For check element size, use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arr.itemsize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like print(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arr.itemsize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For check address and number of elements, use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arr.buffer_info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 like print(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arr.buffer_info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()) 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buffer_info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 returns tuple (address, number of elements)]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For append array using list, use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arr.fromlist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(list)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For transform array to list, use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arr.tolist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 like list1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arr.tolist</a:t>
                      </a:r>
                      <a:r>
                        <a:rPr lang="en-US" altLang="ko-KR" sz="12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13E4A972-DE86-CEB2-D123-1E7E97B971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0240" y="968277"/>
            <a:ext cx="2845097" cy="790305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46A07D39-8ECB-5D7F-1F79-3AF681B761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03241" y="1808532"/>
            <a:ext cx="3529013" cy="2690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0123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123824" y="-22708"/>
            <a:ext cx="74507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Tuple (1)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9C05B25-E107-2D33-746E-8C76108A3B8E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9F79D5-72E7-2040-D92F-6CC3DD4400F6}"/>
              </a:ext>
            </a:extLst>
          </p:cNvPr>
          <p:cNvSpPr txBox="1"/>
          <p:nvPr/>
        </p:nvSpPr>
        <p:spPr>
          <a:xfrm>
            <a:off x="13310861" y="4324418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b="1" dirty="0"/>
              <a:t>그림 설명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49A7E7D-FC40-B8B4-FFBA-67B9D06C40C5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69D29A7-4288-16C8-F98B-3FCC3ACF8D57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0766C99-8428-3319-4E56-81AF5C33CDD3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32444137-026B-C712-AB5C-9F2A8AF3278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5" name="그림 14">
            <a:extLst>
              <a:ext uri="{FF2B5EF4-FFF2-40B4-BE49-F238E27FC236}">
                <a16:creationId xmlns:a16="http://schemas.microsoft.com/office/drawing/2014/main" id="{A548A6E1-492B-82F3-6A7E-A87113094B8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A79F9B0A-93BF-8719-79AA-7AC38F88953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5BC86D2E-F3E0-1B6A-D698-37B8215D3136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BC14273-01DC-4349-0741-0CFD1A6EB39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0FBF34F3-5C52-18C0-48D5-59EC205A4BFF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A6311009-453E-8556-6B67-5CB0F443471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183F893-8547-9FE5-6EEB-BC971274FFCB}"/>
              </a:ext>
            </a:extLst>
          </p:cNvPr>
          <p:cNvCxnSpPr>
            <a:cxnSpLocks/>
          </p:cNvCxnSpPr>
          <p:nvPr/>
        </p:nvCxnSpPr>
        <p:spPr>
          <a:xfrm flipV="1">
            <a:off x="12634722" y="5810860"/>
            <a:ext cx="0" cy="63151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F43E69BE-DAE4-358A-60BF-507BFAC14E23}"/>
              </a:ext>
            </a:extLst>
          </p:cNvPr>
          <p:cNvGraphicFramePr>
            <a:graphicFrameLocks noGrp="1"/>
          </p:cNvGraphicFramePr>
          <p:nvPr/>
        </p:nvGraphicFramePr>
        <p:xfrm>
          <a:off x="12355361" y="5238932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907E806C-F2F2-63C8-01FE-BA8B94D1ED11}"/>
              </a:ext>
            </a:extLst>
          </p:cNvPr>
          <p:cNvSpPr txBox="1"/>
          <p:nvPr/>
        </p:nvSpPr>
        <p:spPr>
          <a:xfrm>
            <a:off x="13310861" y="4851651"/>
            <a:ext cx="80754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rgbClr val="FF0000"/>
                </a:solidFill>
              </a:rPr>
              <a:t>Mismatch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6E0B7BAB-1AB3-67EA-D187-D10D0CAD884E}"/>
              </a:ext>
            </a:extLst>
          </p:cNvPr>
          <p:cNvCxnSpPr>
            <a:cxnSpLocks/>
          </p:cNvCxnSpPr>
          <p:nvPr/>
        </p:nvCxnSpPr>
        <p:spPr>
          <a:xfrm>
            <a:off x="12800835" y="5923988"/>
            <a:ext cx="369320" cy="0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41BCC5E7-136D-B97C-3C4E-4CA3D23EEE52}"/>
              </a:ext>
            </a:extLst>
          </p:cNvPr>
          <p:cNvGraphicFramePr>
            <a:graphicFrameLocks noGrp="1"/>
          </p:cNvGraphicFramePr>
          <p:nvPr/>
        </p:nvGraphicFramePr>
        <p:xfrm>
          <a:off x="12862378" y="6140710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1615A5FB-8DC2-08AA-574F-2DD311F8D46E}"/>
              </a:ext>
            </a:extLst>
          </p:cNvPr>
          <p:cNvSpPr txBox="1"/>
          <p:nvPr/>
        </p:nvSpPr>
        <p:spPr>
          <a:xfrm>
            <a:off x="13525361" y="5754492"/>
            <a:ext cx="724841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Pattern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20550F9A-4C47-C99C-2CE7-374EB7BC53D6}"/>
              </a:ext>
            </a:extLst>
          </p:cNvPr>
          <p:cNvGraphicFramePr>
            <a:graphicFrameLocks noGrp="1"/>
          </p:cNvGraphicFramePr>
          <p:nvPr/>
        </p:nvGraphicFramePr>
        <p:xfrm>
          <a:off x="12450434" y="689363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10484F1E-A1B7-BCC1-D865-BD1D1687205D}"/>
              </a:ext>
            </a:extLst>
          </p:cNvPr>
          <p:cNvSpPr txBox="1"/>
          <p:nvPr/>
        </p:nvSpPr>
        <p:spPr>
          <a:xfrm>
            <a:off x="14118404" y="4799602"/>
            <a:ext cx="883047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sz="1600">
                <a:solidFill>
                  <a:schemeClr val="tx1"/>
                </a:solidFill>
              </a:rPr>
              <a:t>글자설명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EC28986-B395-A05A-8423-4E6E5FC031A8}"/>
              </a:ext>
            </a:extLst>
          </p:cNvPr>
          <p:cNvGrpSpPr/>
          <p:nvPr/>
        </p:nvGrpSpPr>
        <p:grpSpPr>
          <a:xfrm>
            <a:off x="15008211" y="1152408"/>
            <a:ext cx="1890898" cy="1590196"/>
            <a:chOff x="3203973" y="3273667"/>
            <a:chExt cx="1890898" cy="1590196"/>
          </a:xfrm>
        </p:grpSpPr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DB01CE58-7F2B-0369-4C33-62086324C07F}"/>
                </a:ext>
              </a:extLst>
            </p:cNvPr>
            <p:cNvCxnSpPr>
              <a:cxnSpLocks/>
            </p:cNvCxnSpPr>
            <p:nvPr/>
          </p:nvCxnSpPr>
          <p:spPr>
            <a:xfrm>
              <a:off x="3284602" y="4147619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D8D6F53D-D1AB-11F6-64F7-D0734E26B87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276112" y="4163101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FA2A17F5-53E6-6873-3B75-8F43ADDE6526}"/>
                </a:ext>
              </a:extLst>
            </p:cNvPr>
            <p:cNvSpPr/>
            <p:nvPr/>
          </p:nvSpPr>
          <p:spPr>
            <a:xfrm>
              <a:off x="3924792" y="4087047"/>
              <a:ext cx="121144" cy="121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45B67CED-BD03-655C-ACFA-819888EA580F}"/>
                </a:ext>
              </a:extLst>
            </p:cNvPr>
            <p:cNvSpPr/>
            <p:nvPr/>
          </p:nvSpPr>
          <p:spPr>
            <a:xfrm>
              <a:off x="4355895" y="373511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1BD47E0F-2213-FB48-085A-5695140199E3}"/>
                </a:ext>
              </a:extLst>
            </p:cNvPr>
            <p:cNvSpPr/>
            <p:nvPr/>
          </p:nvSpPr>
          <p:spPr>
            <a:xfrm>
              <a:off x="3546550" y="357498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9A94486-1664-26A1-1673-AE27DAF75458}"/>
                </a:ext>
              </a:extLst>
            </p:cNvPr>
            <p:cNvSpPr txBox="1"/>
            <p:nvPr/>
          </p:nvSpPr>
          <p:spPr>
            <a:xfrm>
              <a:off x="3203973" y="3273667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0220B96-98A4-671A-B200-597786A2760D}"/>
                </a:ext>
              </a:extLst>
            </p:cNvPr>
            <p:cNvSpPr txBox="1"/>
            <p:nvPr/>
          </p:nvSpPr>
          <p:spPr>
            <a:xfrm>
              <a:off x="4370030" y="3511461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1280DEBC-E190-4129-9067-A915FB00F45E}"/>
                </a:ext>
              </a:extLst>
            </p:cNvPr>
            <p:cNvCxnSpPr>
              <a:cxnSpLocks/>
            </p:cNvCxnSpPr>
            <p:nvPr/>
          </p:nvCxnSpPr>
          <p:spPr>
            <a:xfrm>
              <a:off x="4416467" y="3866704"/>
              <a:ext cx="0" cy="280915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0ED8188E-E8B7-7FEA-4AE8-234860D5A164}"/>
                </a:ext>
              </a:extLst>
            </p:cNvPr>
            <p:cNvCxnSpPr>
              <a:cxnSpLocks/>
            </p:cNvCxnSpPr>
            <p:nvPr/>
          </p:nvCxnSpPr>
          <p:spPr>
            <a:xfrm>
              <a:off x="3607122" y="3685993"/>
              <a:ext cx="0" cy="451364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D965A572-F6AE-E586-E542-D51D87B1B662}"/>
                </a:ext>
              </a:extLst>
            </p:cNvPr>
            <p:cNvCxnSpPr>
              <a:cxnSpLocks/>
            </p:cNvCxnSpPr>
            <p:nvPr/>
          </p:nvCxnSpPr>
          <p:spPr>
            <a:xfrm>
              <a:off x="3976874" y="3795086"/>
              <a:ext cx="379021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B4BE8710-79FB-7423-A078-0D06D26DE89F}"/>
                </a:ext>
              </a:extLst>
            </p:cNvPr>
            <p:cNvCxnSpPr>
              <a:cxnSpLocks/>
            </p:cNvCxnSpPr>
            <p:nvPr/>
          </p:nvCxnSpPr>
          <p:spPr>
            <a:xfrm>
              <a:off x="3667694" y="3635555"/>
              <a:ext cx="309180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4351F21-D611-03DC-E69F-F7DCF4347A69}"/>
                </a:ext>
              </a:extLst>
            </p:cNvPr>
            <p:cNvSpPr txBox="1"/>
            <p:nvPr/>
          </p:nvSpPr>
          <p:spPr>
            <a:xfrm>
              <a:off x="3945624" y="4228768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</a:t>
              </a:r>
              <a:r>
                <a:rPr lang="en-US" altLang="ko-KR" dirty="0" err="1">
                  <a:solidFill>
                    <a:schemeClr val="tx1"/>
                  </a:solidFill>
                </a:rPr>
                <a:t>x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, </a:t>
              </a:r>
              <a:r>
                <a:rPr lang="en-US" altLang="ko-KR" dirty="0" err="1">
                  <a:solidFill>
                    <a:schemeClr val="tx1"/>
                  </a:solidFill>
                </a:rPr>
                <a:t>y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B4D36F8A-9A17-2052-D443-B7345E66B7EC}"/>
                </a:ext>
              </a:extLst>
            </p:cNvPr>
            <p:cNvCxnSpPr>
              <a:stCxn id="32" idx="1"/>
              <a:endCxn id="34" idx="5"/>
            </p:cNvCxnSpPr>
            <p:nvPr/>
          </p:nvCxnSpPr>
          <p:spPr>
            <a:xfrm flipH="1" flipV="1">
              <a:off x="3649953" y="3678386"/>
              <a:ext cx="292580" cy="426402"/>
            </a:xfrm>
            <a:prstGeom prst="straightConnector1">
              <a:avLst/>
            </a:prstGeom>
            <a:noFill/>
            <a:ln w="38100">
              <a:solidFill>
                <a:srgbClr val="0000FF"/>
              </a:solidFill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723E5952-83E2-9DD0-3A40-1755F5D0B80B}"/>
              </a:ext>
            </a:extLst>
          </p:cNvPr>
          <p:cNvCxnSpPr>
            <a:cxnSpLocks/>
          </p:cNvCxnSpPr>
          <p:nvPr/>
        </p:nvCxnSpPr>
        <p:spPr>
          <a:xfrm>
            <a:off x="15411360" y="4289018"/>
            <a:ext cx="0" cy="345777"/>
          </a:xfrm>
          <a:prstGeom prst="line">
            <a:avLst/>
          </a:prstGeom>
          <a:ln w="38100">
            <a:solidFill>
              <a:srgbClr val="FFFF00"/>
            </a:solidFill>
            <a:prstDash val="sysDot"/>
          </a:ln>
          <a:effectLst>
            <a:glow rad="25400">
              <a:schemeClr val="tx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254A04F5-4739-B6F4-D253-1B3B1A0911E8}"/>
              </a:ext>
            </a:extLst>
          </p:cNvPr>
          <p:cNvSpPr txBox="1"/>
          <p:nvPr/>
        </p:nvSpPr>
        <p:spPr>
          <a:xfrm>
            <a:off x="14975450" y="4021491"/>
            <a:ext cx="871819" cy="21544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400" dirty="0">
                <a:solidFill>
                  <a:srgbClr val="FFFF00"/>
                </a:solidFill>
                <a:effectLst>
                  <a:glow rad="50800">
                    <a:schemeClr val="tx1"/>
                  </a:glow>
                </a:effectLst>
              </a:rPr>
              <a:t>Partition</a:t>
            </a:r>
            <a:endParaRPr lang="ko-KR" altLang="en-US" sz="1400" baseline="-25000" dirty="0">
              <a:solidFill>
                <a:srgbClr val="FFFF00"/>
              </a:solidFill>
              <a:effectLst>
                <a:glow rad="50800">
                  <a:schemeClr val="tx1"/>
                </a:glow>
              </a:effectLst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EA8F9305-ECDD-4EC8-1BFC-15229320B7F6}"/>
              </a:ext>
            </a:extLst>
          </p:cNvPr>
          <p:cNvSpPr/>
          <p:nvPr/>
        </p:nvSpPr>
        <p:spPr>
          <a:xfrm>
            <a:off x="15378994" y="5045823"/>
            <a:ext cx="108000" cy="108000"/>
          </a:xfrm>
          <a:prstGeom prst="rect">
            <a:avLst/>
          </a:prstGeom>
          <a:solidFill>
            <a:schemeClr val="bg2">
              <a:lumMod val="75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F0D810C-0148-7E44-CC4E-E04D178E37EB}"/>
              </a:ext>
            </a:extLst>
          </p:cNvPr>
          <p:cNvSpPr/>
          <p:nvPr/>
        </p:nvSpPr>
        <p:spPr>
          <a:xfrm>
            <a:off x="15618524" y="5045823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14B4933-3E63-8294-B378-E04C97D54329}"/>
              </a:ext>
            </a:extLst>
          </p:cNvPr>
          <p:cNvCxnSpPr/>
          <p:nvPr/>
        </p:nvCxnSpPr>
        <p:spPr>
          <a:xfrm>
            <a:off x="15432994" y="5153823"/>
            <a:ext cx="0" cy="1034018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B6CC705D-7A02-A68F-2ABD-8492F2C267F7}"/>
              </a:ext>
            </a:extLst>
          </p:cNvPr>
          <p:cNvGraphicFramePr>
            <a:graphicFrameLocks noGrp="1"/>
          </p:cNvGraphicFramePr>
          <p:nvPr/>
        </p:nvGraphicFramePr>
        <p:xfrm>
          <a:off x="15781112" y="4292903"/>
          <a:ext cx="951806" cy="806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180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608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F466839E-DE05-3A0A-9005-989920791B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3901855"/>
              </p:ext>
            </p:extLst>
          </p:nvPr>
        </p:nvGraphicFramePr>
        <p:xfrm>
          <a:off x="111379" y="874020"/>
          <a:ext cx="11977714" cy="5882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771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823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Tuple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Immutable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Indexed by integer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Values are separated by comma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Use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paretheses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()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For access element, use index or unpacking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For concatenation, use + operator like tup1 + tup2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For deleting, use del keyword like del tup1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Difference of tuple and list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Generally, use tuple for heterogeneous data type,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use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list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for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homogeneous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type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Iterating through tuple is faster than in list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tuple is immutable, list is mutable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Unpacking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number of variables on left-hand side should be equal to number of values in given tuple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*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args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all remaining values will be assigned to (*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args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use input parameter of function like def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mul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(x, y): ... , print(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mul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(*z))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pSp>
        <p:nvGrpSpPr>
          <p:cNvPr id="53" name="그룹 52">
            <a:extLst>
              <a:ext uri="{FF2B5EF4-FFF2-40B4-BE49-F238E27FC236}">
                <a16:creationId xmlns:a16="http://schemas.microsoft.com/office/drawing/2014/main" id="{CF9D1C1E-1A85-167F-B427-D59680D4F386}"/>
              </a:ext>
            </a:extLst>
          </p:cNvPr>
          <p:cNvGrpSpPr/>
          <p:nvPr/>
        </p:nvGrpSpPr>
        <p:grpSpPr>
          <a:xfrm>
            <a:off x="7686181" y="986944"/>
            <a:ext cx="2183088" cy="3504940"/>
            <a:chOff x="3740702" y="821918"/>
            <a:chExt cx="3629025" cy="5826388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6044204B-F2D5-5EAC-EE3A-A789C8C6C7C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40702" y="821918"/>
              <a:ext cx="3629025" cy="3467100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3976FECC-D3A4-3EB9-7E2E-BE8A4C69C84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40702" y="4290411"/>
              <a:ext cx="3629024" cy="2357895"/>
            </a:xfrm>
            <a:prstGeom prst="rect">
              <a:avLst/>
            </a:prstGeom>
          </p:spPr>
        </p:pic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313015AD-1A14-B146-5A7A-B9FE5F97ABF7}"/>
              </a:ext>
            </a:extLst>
          </p:cNvPr>
          <p:cNvGrpSpPr/>
          <p:nvPr/>
        </p:nvGrpSpPr>
        <p:grpSpPr>
          <a:xfrm>
            <a:off x="10016225" y="980427"/>
            <a:ext cx="1942432" cy="3427074"/>
            <a:chOff x="7783468" y="1174343"/>
            <a:chExt cx="3228975" cy="5696948"/>
          </a:xfrm>
        </p:grpSpPr>
        <p:pic>
          <p:nvPicPr>
            <p:cNvPr id="50" name="그림 49">
              <a:extLst>
                <a:ext uri="{FF2B5EF4-FFF2-40B4-BE49-F238E27FC236}">
                  <a16:creationId xmlns:a16="http://schemas.microsoft.com/office/drawing/2014/main" id="{EE68C022-7DAE-F79D-95E7-29B88BF6761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783468" y="1174343"/>
              <a:ext cx="3228975" cy="3114675"/>
            </a:xfrm>
            <a:prstGeom prst="rect">
              <a:avLst/>
            </a:prstGeom>
          </p:spPr>
        </p:pic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id="{09E9EBBF-BDEA-C702-2365-9679394D9F0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803363" y="4288313"/>
              <a:ext cx="3195685" cy="2582978"/>
            </a:xfrm>
            <a:prstGeom prst="rect">
              <a:avLst/>
            </a:prstGeom>
          </p:spPr>
        </p:pic>
      </p:grp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06337525-595D-BBA1-D0C8-458306E4CE45}"/>
              </a:ext>
            </a:extLst>
          </p:cNvPr>
          <p:cNvGrpSpPr/>
          <p:nvPr/>
        </p:nvGrpSpPr>
        <p:grpSpPr>
          <a:xfrm>
            <a:off x="233865" y="4916161"/>
            <a:ext cx="4435031" cy="1750858"/>
            <a:chOff x="3695132" y="4654316"/>
            <a:chExt cx="7769028" cy="3067050"/>
          </a:xfrm>
        </p:grpSpPr>
        <p:pic>
          <p:nvPicPr>
            <p:cNvPr id="57" name="그림 56">
              <a:extLst>
                <a:ext uri="{FF2B5EF4-FFF2-40B4-BE49-F238E27FC236}">
                  <a16:creationId xmlns:a16="http://schemas.microsoft.com/office/drawing/2014/main" id="{72A21DD8-10E1-05FD-9C20-6BA3B8351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695132" y="4654316"/>
              <a:ext cx="4705350" cy="3067050"/>
            </a:xfrm>
            <a:prstGeom prst="rect">
              <a:avLst/>
            </a:prstGeom>
          </p:spPr>
        </p:pic>
        <p:pic>
          <p:nvPicPr>
            <p:cNvPr id="63" name="그림 62">
              <a:extLst>
                <a:ext uri="{FF2B5EF4-FFF2-40B4-BE49-F238E27FC236}">
                  <a16:creationId xmlns:a16="http://schemas.microsoft.com/office/drawing/2014/main" id="{76047E23-66DD-D2F0-848A-1C8CB6D3003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406635" y="4658787"/>
              <a:ext cx="3057525" cy="1781175"/>
            </a:xfrm>
            <a:prstGeom prst="rect">
              <a:avLst/>
            </a:prstGeom>
          </p:spPr>
        </p:pic>
      </p:grp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DDD748BC-F26A-C0CE-9A13-FAA65F4B154E}"/>
              </a:ext>
            </a:extLst>
          </p:cNvPr>
          <p:cNvGrpSpPr/>
          <p:nvPr/>
        </p:nvGrpSpPr>
        <p:grpSpPr>
          <a:xfrm>
            <a:off x="4803839" y="4916161"/>
            <a:ext cx="1816107" cy="1625796"/>
            <a:chOff x="397703" y="2906517"/>
            <a:chExt cx="3181350" cy="2847975"/>
          </a:xfrm>
        </p:grpSpPr>
        <p:pic>
          <p:nvPicPr>
            <p:cNvPr id="72" name="그림 71">
              <a:extLst>
                <a:ext uri="{FF2B5EF4-FFF2-40B4-BE49-F238E27FC236}">
                  <a16:creationId xmlns:a16="http://schemas.microsoft.com/office/drawing/2014/main" id="{1ED58A1C-58CC-B5E9-D64D-A16092B14FD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97703" y="2906517"/>
              <a:ext cx="3181350" cy="2847975"/>
            </a:xfrm>
            <a:prstGeom prst="rect">
              <a:avLst/>
            </a:prstGeom>
          </p:spPr>
        </p:pic>
        <p:pic>
          <p:nvPicPr>
            <p:cNvPr id="74" name="그림 73">
              <a:extLst>
                <a:ext uri="{FF2B5EF4-FFF2-40B4-BE49-F238E27FC236}">
                  <a16:creationId xmlns:a16="http://schemas.microsoft.com/office/drawing/2014/main" id="{E1E25D61-41C3-7B96-C463-EE91B9A97C2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034252" y="5196874"/>
              <a:ext cx="542925" cy="5524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61286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123824" y="-22708"/>
            <a:ext cx="74507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Dictionary (1)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9C05B25-E107-2D33-746E-8C76108A3B8E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9F79D5-72E7-2040-D92F-6CC3DD4400F6}"/>
              </a:ext>
            </a:extLst>
          </p:cNvPr>
          <p:cNvSpPr txBox="1"/>
          <p:nvPr/>
        </p:nvSpPr>
        <p:spPr>
          <a:xfrm>
            <a:off x="13310861" y="4324418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b="1" dirty="0"/>
              <a:t>그림 설명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49A7E7D-FC40-B8B4-FFBA-67B9D06C40C5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69D29A7-4288-16C8-F98B-3FCC3ACF8D57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0766C99-8428-3319-4E56-81AF5C33CDD3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32444137-026B-C712-AB5C-9F2A8AF3278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5" name="그림 14">
            <a:extLst>
              <a:ext uri="{FF2B5EF4-FFF2-40B4-BE49-F238E27FC236}">
                <a16:creationId xmlns:a16="http://schemas.microsoft.com/office/drawing/2014/main" id="{A548A6E1-492B-82F3-6A7E-A87113094B8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A79F9B0A-93BF-8719-79AA-7AC38F88953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5BC86D2E-F3E0-1B6A-D698-37B8215D3136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BC14273-01DC-4349-0741-0CFD1A6EB39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0FBF34F3-5C52-18C0-48D5-59EC205A4BFF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A6311009-453E-8556-6B67-5CB0F443471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183F893-8547-9FE5-6EEB-BC971274FFCB}"/>
              </a:ext>
            </a:extLst>
          </p:cNvPr>
          <p:cNvCxnSpPr>
            <a:cxnSpLocks/>
          </p:cNvCxnSpPr>
          <p:nvPr/>
        </p:nvCxnSpPr>
        <p:spPr>
          <a:xfrm flipV="1">
            <a:off x="12634722" y="5810860"/>
            <a:ext cx="0" cy="63151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F43E69BE-DAE4-358A-60BF-507BFAC14E23}"/>
              </a:ext>
            </a:extLst>
          </p:cNvPr>
          <p:cNvGraphicFramePr>
            <a:graphicFrameLocks noGrp="1"/>
          </p:cNvGraphicFramePr>
          <p:nvPr/>
        </p:nvGraphicFramePr>
        <p:xfrm>
          <a:off x="12355361" y="5238932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907E806C-F2F2-63C8-01FE-BA8B94D1ED11}"/>
              </a:ext>
            </a:extLst>
          </p:cNvPr>
          <p:cNvSpPr txBox="1"/>
          <p:nvPr/>
        </p:nvSpPr>
        <p:spPr>
          <a:xfrm>
            <a:off x="13310861" y="4851651"/>
            <a:ext cx="80754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rgbClr val="FF0000"/>
                </a:solidFill>
              </a:rPr>
              <a:t>Mismatch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6E0B7BAB-1AB3-67EA-D187-D10D0CAD884E}"/>
              </a:ext>
            </a:extLst>
          </p:cNvPr>
          <p:cNvCxnSpPr>
            <a:cxnSpLocks/>
          </p:cNvCxnSpPr>
          <p:nvPr/>
        </p:nvCxnSpPr>
        <p:spPr>
          <a:xfrm>
            <a:off x="12800835" y="5923988"/>
            <a:ext cx="369320" cy="0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41BCC5E7-136D-B97C-3C4E-4CA3D23EEE52}"/>
              </a:ext>
            </a:extLst>
          </p:cNvPr>
          <p:cNvGraphicFramePr>
            <a:graphicFrameLocks noGrp="1"/>
          </p:cNvGraphicFramePr>
          <p:nvPr/>
        </p:nvGraphicFramePr>
        <p:xfrm>
          <a:off x="12862378" y="6140710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1615A5FB-8DC2-08AA-574F-2DD311F8D46E}"/>
              </a:ext>
            </a:extLst>
          </p:cNvPr>
          <p:cNvSpPr txBox="1"/>
          <p:nvPr/>
        </p:nvSpPr>
        <p:spPr>
          <a:xfrm>
            <a:off x="13525361" y="5754492"/>
            <a:ext cx="724841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Pattern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20550F9A-4C47-C99C-2CE7-374EB7BC53D6}"/>
              </a:ext>
            </a:extLst>
          </p:cNvPr>
          <p:cNvGraphicFramePr>
            <a:graphicFrameLocks noGrp="1"/>
          </p:cNvGraphicFramePr>
          <p:nvPr/>
        </p:nvGraphicFramePr>
        <p:xfrm>
          <a:off x="12450434" y="689363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10484F1E-A1B7-BCC1-D865-BD1D1687205D}"/>
              </a:ext>
            </a:extLst>
          </p:cNvPr>
          <p:cNvSpPr txBox="1"/>
          <p:nvPr/>
        </p:nvSpPr>
        <p:spPr>
          <a:xfrm>
            <a:off x="14118404" y="4799602"/>
            <a:ext cx="883047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sz="1600">
                <a:solidFill>
                  <a:schemeClr val="tx1"/>
                </a:solidFill>
              </a:rPr>
              <a:t>글자설명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EC28986-B395-A05A-8423-4E6E5FC031A8}"/>
              </a:ext>
            </a:extLst>
          </p:cNvPr>
          <p:cNvGrpSpPr/>
          <p:nvPr/>
        </p:nvGrpSpPr>
        <p:grpSpPr>
          <a:xfrm>
            <a:off x="15008211" y="1152408"/>
            <a:ext cx="1890898" cy="1590196"/>
            <a:chOff x="3203973" y="3273667"/>
            <a:chExt cx="1890898" cy="1590196"/>
          </a:xfrm>
        </p:grpSpPr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DB01CE58-7F2B-0369-4C33-62086324C07F}"/>
                </a:ext>
              </a:extLst>
            </p:cNvPr>
            <p:cNvCxnSpPr>
              <a:cxnSpLocks/>
            </p:cNvCxnSpPr>
            <p:nvPr/>
          </p:nvCxnSpPr>
          <p:spPr>
            <a:xfrm>
              <a:off x="3284602" y="4147619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D8D6F53D-D1AB-11F6-64F7-D0734E26B87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276112" y="4163101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FA2A17F5-53E6-6873-3B75-8F43ADDE6526}"/>
                </a:ext>
              </a:extLst>
            </p:cNvPr>
            <p:cNvSpPr/>
            <p:nvPr/>
          </p:nvSpPr>
          <p:spPr>
            <a:xfrm>
              <a:off x="3924792" y="4087047"/>
              <a:ext cx="121144" cy="121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45B67CED-BD03-655C-ACFA-819888EA580F}"/>
                </a:ext>
              </a:extLst>
            </p:cNvPr>
            <p:cNvSpPr/>
            <p:nvPr/>
          </p:nvSpPr>
          <p:spPr>
            <a:xfrm>
              <a:off x="4355895" y="373511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1BD47E0F-2213-FB48-085A-5695140199E3}"/>
                </a:ext>
              </a:extLst>
            </p:cNvPr>
            <p:cNvSpPr/>
            <p:nvPr/>
          </p:nvSpPr>
          <p:spPr>
            <a:xfrm>
              <a:off x="3546550" y="357498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9A94486-1664-26A1-1673-AE27DAF75458}"/>
                </a:ext>
              </a:extLst>
            </p:cNvPr>
            <p:cNvSpPr txBox="1"/>
            <p:nvPr/>
          </p:nvSpPr>
          <p:spPr>
            <a:xfrm>
              <a:off x="3203973" y="3273667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0220B96-98A4-671A-B200-597786A2760D}"/>
                </a:ext>
              </a:extLst>
            </p:cNvPr>
            <p:cNvSpPr txBox="1"/>
            <p:nvPr/>
          </p:nvSpPr>
          <p:spPr>
            <a:xfrm>
              <a:off x="4370030" y="3511461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1280DEBC-E190-4129-9067-A915FB00F45E}"/>
                </a:ext>
              </a:extLst>
            </p:cNvPr>
            <p:cNvCxnSpPr>
              <a:cxnSpLocks/>
            </p:cNvCxnSpPr>
            <p:nvPr/>
          </p:nvCxnSpPr>
          <p:spPr>
            <a:xfrm>
              <a:off x="4416467" y="3866704"/>
              <a:ext cx="0" cy="280915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0ED8188E-E8B7-7FEA-4AE8-234860D5A164}"/>
                </a:ext>
              </a:extLst>
            </p:cNvPr>
            <p:cNvCxnSpPr>
              <a:cxnSpLocks/>
            </p:cNvCxnSpPr>
            <p:nvPr/>
          </p:nvCxnSpPr>
          <p:spPr>
            <a:xfrm>
              <a:off x="3607122" y="3685993"/>
              <a:ext cx="0" cy="451364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D965A572-F6AE-E586-E542-D51D87B1B662}"/>
                </a:ext>
              </a:extLst>
            </p:cNvPr>
            <p:cNvCxnSpPr>
              <a:cxnSpLocks/>
            </p:cNvCxnSpPr>
            <p:nvPr/>
          </p:nvCxnSpPr>
          <p:spPr>
            <a:xfrm>
              <a:off x="3976874" y="3795086"/>
              <a:ext cx="379021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B4BE8710-79FB-7423-A078-0D06D26DE89F}"/>
                </a:ext>
              </a:extLst>
            </p:cNvPr>
            <p:cNvCxnSpPr>
              <a:cxnSpLocks/>
            </p:cNvCxnSpPr>
            <p:nvPr/>
          </p:nvCxnSpPr>
          <p:spPr>
            <a:xfrm>
              <a:off x="3667694" y="3635555"/>
              <a:ext cx="309180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4351F21-D611-03DC-E69F-F7DCF4347A69}"/>
                </a:ext>
              </a:extLst>
            </p:cNvPr>
            <p:cNvSpPr txBox="1"/>
            <p:nvPr/>
          </p:nvSpPr>
          <p:spPr>
            <a:xfrm>
              <a:off x="3945624" y="4228768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</a:t>
              </a:r>
              <a:r>
                <a:rPr lang="en-US" altLang="ko-KR" dirty="0" err="1">
                  <a:solidFill>
                    <a:schemeClr val="tx1"/>
                  </a:solidFill>
                </a:rPr>
                <a:t>x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, </a:t>
              </a:r>
              <a:r>
                <a:rPr lang="en-US" altLang="ko-KR" dirty="0" err="1">
                  <a:solidFill>
                    <a:schemeClr val="tx1"/>
                  </a:solidFill>
                </a:rPr>
                <a:t>y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B4D36F8A-9A17-2052-D443-B7345E66B7EC}"/>
                </a:ext>
              </a:extLst>
            </p:cNvPr>
            <p:cNvCxnSpPr>
              <a:stCxn id="32" idx="1"/>
              <a:endCxn id="34" idx="5"/>
            </p:cNvCxnSpPr>
            <p:nvPr/>
          </p:nvCxnSpPr>
          <p:spPr>
            <a:xfrm flipH="1" flipV="1">
              <a:off x="3649953" y="3678386"/>
              <a:ext cx="292580" cy="426402"/>
            </a:xfrm>
            <a:prstGeom prst="straightConnector1">
              <a:avLst/>
            </a:prstGeom>
            <a:noFill/>
            <a:ln w="38100">
              <a:solidFill>
                <a:srgbClr val="0000FF"/>
              </a:solidFill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723E5952-83E2-9DD0-3A40-1755F5D0B80B}"/>
              </a:ext>
            </a:extLst>
          </p:cNvPr>
          <p:cNvCxnSpPr>
            <a:cxnSpLocks/>
          </p:cNvCxnSpPr>
          <p:nvPr/>
        </p:nvCxnSpPr>
        <p:spPr>
          <a:xfrm>
            <a:off x="15411360" y="4289018"/>
            <a:ext cx="0" cy="345777"/>
          </a:xfrm>
          <a:prstGeom prst="line">
            <a:avLst/>
          </a:prstGeom>
          <a:ln w="38100">
            <a:solidFill>
              <a:srgbClr val="FFFF00"/>
            </a:solidFill>
            <a:prstDash val="sysDot"/>
          </a:ln>
          <a:effectLst>
            <a:glow rad="25400">
              <a:schemeClr val="tx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254A04F5-4739-B6F4-D253-1B3B1A0911E8}"/>
              </a:ext>
            </a:extLst>
          </p:cNvPr>
          <p:cNvSpPr txBox="1"/>
          <p:nvPr/>
        </p:nvSpPr>
        <p:spPr>
          <a:xfrm>
            <a:off x="14975450" y="4021491"/>
            <a:ext cx="871819" cy="21544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400" dirty="0">
                <a:solidFill>
                  <a:srgbClr val="FFFF00"/>
                </a:solidFill>
                <a:effectLst>
                  <a:glow rad="50800">
                    <a:schemeClr val="tx1"/>
                  </a:glow>
                </a:effectLst>
              </a:rPr>
              <a:t>Partition</a:t>
            </a:r>
            <a:endParaRPr lang="ko-KR" altLang="en-US" sz="1400" baseline="-25000" dirty="0">
              <a:solidFill>
                <a:srgbClr val="FFFF00"/>
              </a:solidFill>
              <a:effectLst>
                <a:glow rad="50800">
                  <a:schemeClr val="tx1"/>
                </a:glow>
              </a:effectLst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EA8F9305-ECDD-4EC8-1BFC-15229320B7F6}"/>
              </a:ext>
            </a:extLst>
          </p:cNvPr>
          <p:cNvSpPr/>
          <p:nvPr/>
        </p:nvSpPr>
        <p:spPr>
          <a:xfrm>
            <a:off x="15378994" y="5045823"/>
            <a:ext cx="108000" cy="108000"/>
          </a:xfrm>
          <a:prstGeom prst="rect">
            <a:avLst/>
          </a:prstGeom>
          <a:solidFill>
            <a:schemeClr val="bg2">
              <a:lumMod val="75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F0D810C-0148-7E44-CC4E-E04D178E37EB}"/>
              </a:ext>
            </a:extLst>
          </p:cNvPr>
          <p:cNvSpPr/>
          <p:nvPr/>
        </p:nvSpPr>
        <p:spPr>
          <a:xfrm>
            <a:off x="15618524" y="5045823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14B4933-3E63-8294-B378-E04C97D54329}"/>
              </a:ext>
            </a:extLst>
          </p:cNvPr>
          <p:cNvCxnSpPr/>
          <p:nvPr/>
        </p:nvCxnSpPr>
        <p:spPr>
          <a:xfrm>
            <a:off x="15432994" y="5153823"/>
            <a:ext cx="0" cy="1034018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B6CC705D-7A02-A68F-2ABD-8492F2C267F7}"/>
              </a:ext>
            </a:extLst>
          </p:cNvPr>
          <p:cNvGraphicFramePr>
            <a:graphicFrameLocks noGrp="1"/>
          </p:cNvGraphicFramePr>
          <p:nvPr/>
        </p:nvGraphicFramePr>
        <p:xfrm>
          <a:off x="15781112" y="4292903"/>
          <a:ext cx="951806" cy="806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180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608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F466839E-DE05-3A0A-9005-989920791B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6360479"/>
              </p:ext>
            </p:extLst>
          </p:nvPr>
        </p:nvGraphicFramePr>
        <p:xfrm>
          <a:off x="111379" y="874020"/>
          <a:ext cx="11977714" cy="5882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771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823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Dictionary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key : value (pairs)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Syntax: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dir_val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= {key1:val1, key2:val2, ...}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It’s different from list, tuple, array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cuz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each key has associated value(as of Python 3.7,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dic_val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are ordered and can’t contain duplicated keys)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value can be of any data type, can be duplicated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Using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dict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(), It can be created dictionary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Use indexing to add elements or Use update() Ex)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Dict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= {},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Dict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[0] = ‘Hello’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To access value of dictionary, refer to key name or get(key name)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To delete element, use del(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val_name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key_name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Method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dict.clear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(): remove all elements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dict.copy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(): return copy of dictionary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dict.get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(key, default=“None”): return value of key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dict.items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(): return list containing tuple for each key value pair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dict.keys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(): return list containing dictionary’s key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dict.update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(dict2): update dictionary with key-value pair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dict.values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(): return list of all values of dictionary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pop(): remove element with specified key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popItem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(): remove last inserted key-value pair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dict.setdefault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(key, default=“None”): set key to default value if key isn’t specified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dict.has_key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(key): return true if dictionary contains specified key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dict.fromkeys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(seq,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val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): create dictionary from given sequence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3B0155A1-7707-3F11-4DF1-67741C4771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1208" y="1006618"/>
            <a:ext cx="3163359" cy="42077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6310940-07A5-3B7D-2FC3-E9BE40672B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7887" y="1769775"/>
            <a:ext cx="2204635" cy="75432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2F02DBF-CA4F-1EFC-3F77-F638B3CBE8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71137" y="1769775"/>
            <a:ext cx="2071273" cy="1166914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239BA4CB-D86D-5C6A-7810-74C57ADBDB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57887" y="2563092"/>
            <a:ext cx="2267148" cy="470933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CB333F23-3209-CF58-D9BA-67EC73C3E6E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57887" y="3082795"/>
            <a:ext cx="2125451" cy="1992089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17C308ED-D795-EEE9-CD5D-0848F4C4504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69978" y="3084855"/>
            <a:ext cx="2713076" cy="1425302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3DEFD1F4-33C7-69F2-A1A1-DF38CCA7450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57887" y="5142893"/>
            <a:ext cx="1958749" cy="754327"/>
          </a:xfrm>
          <a:prstGeom prst="rect">
            <a:avLst/>
          </a:prstGeom>
        </p:spPr>
      </p:pic>
      <p:grpSp>
        <p:nvGrpSpPr>
          <p:cNvPr id="52" name="그룹 51">
            <a:extLst>
              <a:ext uri="{FF2B5EF4-FFF2-40B4-BE49-F238E27FC236}">
                <a16:creationId xmlns:a16="http://schemas.microsoft.com/office/drawing/2014/main" id="{246FB45F-E0FF-83FA-65B3-9F309F1D03C3}"/>
              </a:ext>
            </a:extLst>
          </p:cNvPr>
          <p:cNvGrpSpPr/>
          <p:nvPr/>
        </p:nvGrpSpPr>
        <p:grpSpPr>
          <a:xfrm>
            <a:off x="210904" y="4946875"/>
            <a:ext cx="5929669" cy="1727970"/>
            <a:chOff x="-1476914" y="2472210"/>
            <a:chExt cx="12518670" cy="3648075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32E9BE32-9094-22B3-7711-D3EEC28B4F4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-1476914" y="2472210"/>
              <a:ext cx="5429250" cy="3648075"/>
            </a:xfrm>
            <a:prstGeom prst="rect">
              <a:avLst/>
            </a:prstGeom>
          </p:spPr>
        </p:pic>
        <p:pic>
          <p:nvPicPr>
            <p:cNvPr id="50" name="그림 49">
              <a:extLst>
                <a:ext uri="{FF2B5EF4-FFF2-40B4-BE49-F238E27FC236}">
                  <a16:creationId xmlns:a16="http://schemas.microsoft.com/office/drawing/2014/main" id="{ACCE1044-0ADB-BA50-70B5-2A189D97CD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069456" y="2472210"/>
              <a:ext cx="6972300" cy="2705100"/>
            </a:xfrm>
            <a:prstGeom prst="rect">
              <a:avLst/>
            </a:prstGeom>
          </p:spPr>
        </p:pic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C396D41F-02F0-8C64-5E9A-9842FEEB7015}"/>
              </a:ext>
            </a:extLst>
          </p:cNvPr>
          <p:cNvGrpSpPr/>
          <p:nvPr/>
        </p:nvGrpSpPr>
        <p:grpSpPr>
          <a:xfrm>
            <a:off x="6957887" y="5946170"/>
            <a:ext cx="3656851" cy="750409"/>
            <a:chOff x="4712449" y="5957211"/>
            <a:chExt cx="6614539" cy="1357346"/>
          </a:xfrm>
        </p:grpSpPr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6F1E7855-951B-B7DB-070A-C11B4DD3F264}"/>
                </a:ext>
              </a:extLst>
            </p:cNvPr>
            <p:cNvGrpSpPr/>
            <p:nvPr/>
          </p:nvGrpSpPr>
          <p:grpSpPr>
            <a:xfrm>
              <a:off x="4712449" y="5957211"/>
              <a:ext cx="5363421" cy="701065"/>
              <a:chOff x="4712449" y="5957211"/>
              <a:chExt cx="5363421" cy="701065"/>
            </a:xfrm>
          </p:grpSpPr>
          <p:pic>
            <p:nvPicPr>
              <p:cNvPr id="56" name="그림 55">
                <a:extLst>
                  <a:ext uri="{FF2B5EF4-FFF2-40B4-BE49-F238E27FC236}">
                    <a16:creationId xmlns:a16="http://schemas.microsoft.com/office/drawing/2014/main" id="{2BEAC272-CB61-B276-AA4F-7B020A289A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712449" y="5962951"/>
                <a:ext cx="4772025" cy="695325"/>
              </a:xfrm>
              <a:prstGeom prst="rect">
                <a:avLst/>
              </a:prstGeom>
            </p:spPr>
          </p:pic>
          <p:pic>
            <p:nvPicPr>
              <p:cNvPr id="61" name="그림 60">
                <a:extLst>
                  <a:ext uri="{FF2B5EF4-FFF2-40B4-BE49-F238E27FC236}">
                    <a16:creationId xmlns:a16="http://schemas.microsoft.com/office/drawing/2014/main" id="{BEE5E949-9FDB-439D-6772-9B52DD0CF5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9561520" y="5957211"/>
                <a:ext cx="514350" cy="619125"/>
              </a:xfrm>
              <a:prstGeom prst="rect">
                <a:avLst/>
              </a:prstGeom>
            </p:spPr>
          </p:pic>
        </p:grp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296FD608-6B4D-7BCF-07F7-504DBFFAFDCF}"/>
                </a:ext>
              </a:extLst>
            </p:cNvPr>
            <p:cNvGrpSpPr/>
            <p:nvPr/>
          </p:nvGrpSpPr>
          <p:grpSpPr>
            <a:xfrm>
              <a:off x="4712449" y="6724007"/>
              <a:ext cx="6614539" cy="590550"/>
              <a:chOff x="4712449" y="6724007"/>
              <a:chExt cx="6614539" cy="590550"/>
            </a:xfrm>
          </p:grpSpPr>
          <p:pic>
            <p:nvPicPr>
              <p:cNvPr id="64" name="그림 63">
                <a:extLst>
                  <a:ext uri="{FF2B5EF4-FFF2-40B4-BE49-F238E27FC236}">
                    <a16:creationId xmlns:a16="http://schemas.microsoft.com/office/drawing/2014/main" id="{7A27D1A1-F8AE-BD3A-61A1-0349D22DA3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712449" y="6724007"/>
                <a:ext cx="3038475" cy="590550"/>
              </a:xfrm>
              <a:prstGeom prst="rect">
                <a:avLst/>
              </a:prstGeom>
            </p:spPr>
          </p:pic>
          <p:pic>
            <p:nvPicPr>
              <p:cNvPr id="66" name="그림 65">
                <a:extLst>
                  <a:ext uri="{FF2B5EF4-FFF2-40B4-BE49-F238E27FC236}">
                    <a16:creationId xmlns:a16="http://schemas.microsoft.com/office/drawing/2014/main" id="{DAA1605F-91BD-40F0-DCD1-7BABDDC9AA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7821788" y="6724007"/>
                <a:ext cx="3505200" cy="3429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6015954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123824" y="-22708"/>
            <a:ext cx="74507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Dictionary (2)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9C05B25-E107-2D33-746E-8C76108A3B8E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9F79D5-72E7-2040-D92F-6CC3DD4400F6}"/>
              </a:ext>
            </a:extLst>
          </p:cNvPr>
          <p:cNvSpPr txBox="1"/>
          <p:nvPr/>
        </p:nvSpPr>
        <p:spPr>
          <a:xfrm>
            <a:off x="13310861" y="4324418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b="1" dirty="0"/>
              <a:t>그림 설명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49A7E7D-FC40-B8B4-FFBA-67B9D06C40C5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69D29A7-4288-16C8-F98B-3FCC3ACF8D57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0766C99-8428-3319-4E56-81AF5C33CDD3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32444137-026B-C712-AB5C-9F2A8AF3278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5" name="그림 14">
            <a:extLst>
              <a:ext uri="{FF2B5EF4-FFF2-40B4-BE49-F238E27FC236}">
                <a16:creationId xmlns:a16="http://schemas.microsoft.com/office/drawing/2014/main" id="{A548A6E1-492B-82F3-6A7E-A87113094B8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A79F9B0A-93BF-8719-79AA-7AC38F88953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5BC86D2E-F3E0-1B6A-D698-37B8215D3136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BC14273-01DC-4349-0741-0CFD1A6EB39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0FBF34F3-5C52-18C0-48D5-59EC205A4BFF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A6311009-453E-8556-6B67-5CB0F443471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183F893-8547-9FE5-6EEB-BC971274FFCB}"/>
              </a:ext>
            </a:extLst>
          </p:cNvPr>
          <p:cNvCxnSpPr>
            <a:cxnSpLocks/>
          </p:cNvCxnSpPr>
          <p:nvPr/>
        </p:nvCxnSpPr>
        <p:spPr>
          <a:xfrm flipV="1">
            <a:off x="12634722" y="5810860"/>
            <a:ext cx="0" cy="63151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F43E69BE-DAE4-358A-60BF-507BFAC14E23}"/>
              </a:ext>
            </a:extLst>
          </p:cNvPr>
          <p:cNvGraphicFramePr>
            <a:graphicFrameLocks noGrp="1"/>
          </p:cNvGraphicFramePr>
          <p:nvPr/>
        </p:nvGraphicFramePr>
        <p:xfrm>
          <a:off x="12355361" y="5238932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907E806C-F2F2-63C8-01FE-BA8B94D1ED11}"/>
              </a:ext>
            </a:extLst>
          </p:cNvPr>
          <p:cNvSpPr txBox="1"/>
          <p:nvPr/>
        </p:nvSpPr>
        <p:spPr>
          <a:xfrm>
            <a:off x="13310861" y="4851651"/>
            <a:ext cx="80754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rgbClr val="FF0000"/>
                </a:solidFill>
              </a:rPr>
              <a:t>Mismatch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6E0B7BAB-1AB3-67EA-D187-D10D0CAD884E}"/>
              </a:ext>
            </a:extLst>
          </p:cNvPr>
          <p:cNvCxnSpPr>
            <a:cxnSpLocks/>
          </p:cNvCxnSpPr>
          <p:nvPr/>
        </p:nvCxnSpPr>
        <p:spPr>
          <a:xfrm>
            <a:off x="12800835" y="5923988"/>
            <a:ext cx="369320" cy="0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41BCC5E7-136D-B97C-3C4E-4CA3D23EEE52}"/>
              </a:ext>
            </a:extLst>
          </p:cNvPr>
          <p:cNvGraphicFramePr>
            <a:graphicFrameLocks noGrp="1"/>
          </p:cNvGraphicFramePr>
          <p:nvPr/>
        </p:nvGraphicFramePr>
        <p:xfrm>
          <a:off x="12862378" y="6140710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1615A5FB-8DC2-08AA-574F-2DD311F8D46E}"/>
              </a:ext>
            </a:extLst>
          </p:cNvPr>
          <p:cNvSpPr txBox="1"/>
          <p:nvPr/>
        </p:nvSpPr>
        <p:spPr>
          <a:xfrm>
            <a:off x="13525361" y="5754492"/>
            <a:ext cx="724841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Pattern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20550F9A-4C47-C99C-2CE7-374EB7BC53D6}"/>
              </a:ext>
            </a:extLst>
          </p:cNvPr>
          <p:cNvGraphicFramePr>
            <a:graphicFrameLocks noGrp="1"/>
          </p:cNvGraphicFramePr>
          <p:nvPr/>
        </p:nvGraphicFramePr>
        <p:xfrm>
          <a:off x="12450434" y="689363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10484F1E-A1B7-BCC1-D865-BD1D1687205D}"/>
              </a:ext>
            </a:extLst>
          </p:cNvPr>
          <p:cNvSpPr txBox="1"/>
          <p:nvPr/>
        </p:nvSpPr>
        <p:spPr>
          <a:xfrm>
            <a:off x="14118404" y="4799602"/>
            <a:ext cx="883047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sz="1600">
                <a:solidFill>
                  <a:schemeClr val="tx1"/>
                </a:solidFill>
              </a:rPr>
              <a:t>글자설명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EC28986-B395-A05A-8423-4E6E5FC031A8}"/>
              </a:ext>
            </a:extLst>
          </p:cNvPr>
          <p:cNvGrpSpPr/>
          <p:nvPr/>
        </p:nvGrpSpPr>
        <p:grpSpPr>
          <a:xfrm>
            <a:off x="15008211" y="1152408"/>
            <a:ext cx="1890898" cy="1590196"/>
            <a:chOff x="3203973" y="3273667"/>
            <a:chExt cx="1890898" cy="1590196"/>
          </a:xfrm>
        </p:grpSpPr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DB01CE58-7F2B-0369-4C33-62086324C07F}"/>
                </a:ext>
              </a:extLst>
            </p:cNvPr>
            <p:cNvCxnSpPr>
              <a:cxnSpLocks/>
            </p:cNvCxnSpPr>
            <p:nvPr/>
          </p:nvCxnSpPr>
          <p:spPr>
            <a:xfrm>
              <a:off x="3284602" y="4147619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D8D6F53D-D1AB-11F6-64F7-D0734E26B87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276112" y="4163101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FA2A17F5-53E6-6873-3B75-8F43ADDE6526}"/>
                </a:ext>
              </a:extLst>
            </p:cNvPr>
            <p:cNvSpPr/>
            <p:nvPr/>
          </p:nvSpPr>
          <p:spPr>
            <a:xfrm>
              <a:off x="3924792" y="4087047"/>
              <a:ext cx="121144" cy="121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45B67CED-BD03-655C-ACFA-819888EA580F}"/>
                </a:ext>
              </a:extLst>
            </p:cNvPr>
            <p:cNvSpPr/>
            <p:nvPr/>
          </p:nvSpPr>
          <p:spPr>
            <a:xfrm>
              <a:off x="4355895" y="373511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1BD47E0F-2213-FB48-085A-5695140199E3}"/>
                </a:ext>
              </a:extLst>
            </p:cNvPr>
            <p:cNvSpPr/>
            <p:nvPr/>
          </p:nvSpPr>
          <p:spPr>
            <a:xfrm>
              <a:off x="3546550" y="357498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9A94486-1664-26A1-1673-AE27DAF75458}"/>
                </a:ext>
              </a:extLst>
            </p:cNvPr>
            <p:cNvSpPr txBox="1"/>
            <p:nvPr/>
          </p:nvSpPr>
          <p:spPr>
            <a:xfrm>
              <a:off x="3203973" y="3273667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0220B96-98A4-671A-B200-597786A2760D}"/>
                </a:ext>
              </a:extLst>
            </p:cNvPr>
            <p:cNvSpPr txBox="1"/>
            <p:nvPr/>
          </p:nvSpPr>
          <p:spPr>
            <a:xfrm>
              <a:off x="4370030" y="3511461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1280DEBC-E190-4129-9067-A915FB00F45E}"/>
                </a:ext>
              </a:extLst>
            </p:cNvPr>
            <p:cNvCxnSpPr>
              <a:cxnSpLocks/>
            </p:cNvCxnSpPr>
            <p:nvPr/>
          </p:nvCxnSpPr>
          <p:spPr>
            <a:xfrm>
              <a:off x="4416467" y="3866704"/>
              <a:ext cx="0" cy="280915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0ED8188E-E8B7-7FEA-4AE8-234860D5A164}"/>
                </a:ext>
              </a:extLst>
            </p:cNvPr>
            <p:cNvCxnSpPr>
              <a:cxnSpLocks/>
            </p:cNvCxnSpPr>
            <p:nvPr/>
          </p:nvCxnSpPr>
          <p:spPr>
            <a:xfrm>
              <a:off x="3607122" y="3685993"/>
              <a:ext cx="0" cy="451364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D965A572-F6AE-E586-E542-D51D87B1B662}"/>
                </a:ext>
              </a:extLst>
            </p:cNvPr>
            <p:cNvCxnSpPr>
              <a:cxnSpLocks/>
            </p:cNvCxnSpPr>
            <p:nvPr/>
          </p:nvCxnSpPr>
          <p:spPr>
            <a:xfrm>
              <a:off x="3976874" y="3795086"/>
              <a:ext cx="379021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B4BE8710-79FB-7423-A078-0D06D26DE89F}"/>
                </a:ext>
              </a:extLst>
            </p:cNvPr>
            <p:cNvCxnSpPr>
              <a:cxnSpLocks/>
            </p:cNvCxnSpPr>
            <p:nvPr/>
          </p:nvCxnSpPr>
          <p:spPr>
            <a:xfrm>
              <a:off x="3667694" y="3635555"/>
              <a:ext cx="309180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4351F21-D611-03DC-E69F-F7DCF4347A69}"/>
                </a:ext>
              </a:extLst>
            </p:cNvPr>
            <p:cNvSpPr txBox="1"/>
            <p:nvPr/>
          </p:nvSpPr>
          <p:spPr>
            <a:xfrm>
              <a:off x="3945624" y="4228768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</a:t>
              </a:r>
              <a:r>
                <a:rPr lang="en-US" altLang="ko-KR" dirty="0" err="1">
                  <a:solidFill>
                    <a:schemeClr val="tx1"/>
                  </a:solidFill>
                </a:rPr>
                <a:t>x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, </a:t>
              </a:r>
              <a:r>
                <a:rPr lang="en-US" altLang="ko-KR" dirty="0" err="1">
                  <a:solidFill>
                    <a:schemeClr val="tx1"/>
                  </a:solidFill>
                </a:rPr>
                <a:t>y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B4D36F8A-9A17-2052-D443-B7345E66B7EC}"/>
                </a:ext>
              </a:extLst>
            </p:cNvPr>
            <p:cNvCxnSpPr>
              <a:stCxn id="32" idx="1"/>
              <a:endCxn id="34" idx="5"/>
            </p:cNvCxnSpPr>
            <p:nvPr/>
          </p:nvCxnSpPr>
          <p:spPr>
            <a:xfrm flipH="1" flipV="1">
              <a:off x="3649953" y="3678386"/>
              <a:ext cx="292580" cy="426402"/>
            </a:xfrm>
            <a:prstGeom prst="straightConnector1">
              <a:avLst/>
            </a:prstGeom>
            <a:noFill/>
            <a:ln w="38100">
              <a:solidFill>
                <a:srgbClr val="0000FF"/>
              </a:solidFill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723E5952-83E2-9DD0-3A40-1755F5D0B80B}"/>
              </a:ext>
            </a:extLst>
          </p:cNvPr>
          <p:cNvCxnSpPr>
            <a:cxnSpLocks/>
          </p:cNvCxnSpPr>
          <p:nvPr/>
        </p:nvCxnSpPr>
        <p:spPr>
          <a:xfrm>
            <a:off x="15411360" y="4289018"/>
            <a:ext cx="0" cy="345777"/>
          </a:xfrm>
          <a:prstGeom prst="line">
            <a:avLst/>
          </a:prstGeom>
          <a:ln w="38100">
            <a:solidFill>
              <a:srgbClr val="FFFF00"/>
            </a:solidFill>
            <a:prstDash val="sysDot"/>
          </a:ln>
          <a:effectLst>
            <a:glow rad="25400">
              <a:schemeClr val="tx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254A04F5-4739-B6F4-D253-1B3B1A0911E8}"/>
              </a:ext>
            </a:extLst>
          </p:cNvPr>
          <p:cNvSpPr txBox="1"/>
          <p:nvPr/>
        </p:nvSpPr>
        <p:spPr>
          <a:xfrm>
            <a:off x="14975450" y="4021491"/>
            <a:ext cx="871819" cy="21544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400" dirty="0">
                <a:solidFill>
                  <a:srgbClr val="FFFF00"/>
                </a:solidFill>
                <a:effectLst>
                  <a:glow rad="50800">
                    <a:schemeClr val="tx1"/>
                  </a:glow>
                </a:effectLst>
              </a:rPr>
              <a:t>Partition</a:t>
            </a:r>
            <a:endParaRPr lang="ko-KR" altLang="en-US" sz="1400" baseline="-25000" dirty="0">
              <a:solidFill>
                <a:srgbClr val="FFFF00"/>
              </a:solidFill>
              <a:effectLst>
                <a:glow rad="50800">
                  <a:schemeClr val="tx1"/>
                </a:glow>
              </a:effectLst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EA8F9305-ECDD-4EC8-1BFC-15229320B7F6}"/>
              </a:ext>
            </a:extLst>
          </p:cNvPr>
          <p:cNvSpPr/>
          <p:nvPr/>
        </p:nvSpPr>
        <p:spPr>
          <a:xfrm>
            <a:off x="15378994" y="5045823"/>
            <a:ext cx="108000" cy="108000"/>
          </a:xfrm>
          <a:prstGeom prst="rect">
            <a:avLst/>
          </a:prstGeom>
          <a:solidFill>
            <a:schemeClr val="bg2">
              <a:lumMod val="75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F0D810C-0148-7E44-CC4E-E04D178E37EB}"/>
              </a:ext>
            </a:extLst>
          </p:cNvPr>
          <p:cNvSpPr/>
          <p:nvPr/>
        </p:nvSpPr>
        <p:spPr>
          <a:xfrm>
            <a:off x="15618524" y="5045823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14B4933-3E63-8294-B378-E04C97D54329}"/>
              </a:ext>
            </a:extLst>
          </p:cNvPr>
          <p:cNvCxnSpPr/>
          <p:nvPr/>
        </p:nvCxnSpPr>
        <p:spPr>
          <a:xfrm>
            <a:off x="15432994" y="5153823"/>
            <a:ext cx="0" cy="1034018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B6CC705D-7A02-A68F-2ABD-8492F2C267F7}"/>
              </a:ext>
            </a:extLst>
          </p:cNvPr>
          <p:cNvGraphicFramePr>
            <a:graphicFrameLocks noGrp="1"/>
          </p:cNvGraphicFramePr>
          <p:nvPr/>
        </p:nvGraphicFramePr>
        <p:xfrm>
          <a:off x="15781112" y="4292903"/>
          <a:ext cx="951806" cy="806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180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608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F466839E-DE05-3A0A-9005-989920791B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9439764"/>
              </p:ext>
            </p:extLst>
          </p:nvPr>
        </p:nvGraphicFramePr>
        <p:xfrm>
          <a:off x="111379" y="874020"/>
          <a:ext cx="11977714" cy="5882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771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823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dict.fromkeys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(seq,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val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): create dictionary from given sequence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Shallow copy occurs(if append value in list, dictionary’s values are appended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must use {key: list(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list_val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for key in sequence} for preventing aliasing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pSp>
        <p:nvGrpSpPr>
          <p:cNvPr id="68" name="그룹 67">
            <a:extLst>
              <a:ext uri="{FF2B5EF4-FFF2-40B4-BE49-F238E27FC236}">
                <a16:creationId xmlns:a16="http://schemas.microsoft.com/office/drawing/2014/main" id="{C396D41F-02F0-8C64-5E9A-9842FEEB7015}"/>
              </a:ext>
            </a:extLst>
          </p:cNvPr>
          <p:cNvGrpSpPr/>
          <p:nvPr/>
        </p:nvGrpSpPr>
        <p:grpSpPr>
          <a:xfrm>
            <a:off x="6854399" y="910785"/>
            <a:ext cx="3718413" cy="763042"/>
            <a:chOff x="4712449" y="5957211"/>
            <a:chExt cx="6614539" cy="1357346"/>
          </a:xfrm>
        </p:grpSpPr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6F1E7855-951B-B7DB-070A-C11B4DD3F264}"/>
                </a:ext>
              </a:extLst>
            </p:cNvPr>
            <p:cNvGrpSpPr/>
            <p:nvPr/>
          </p:nvGrpSpPr>
          <p:grpSpPr>
            <a:xfrm>
              <a:off x="4712449" y="5957211"/>
              <a:ext cx="5363421" cy="701065"/>
              <a:chOff x="4712449" y="5957211"/>
              <a:chExt cx="5363421" cy="701065"/>
            </a:xfrm>
          </p:grpSpPr>
          <p:pic>
            <p:nvPicPr>
              <p:cNvPr id="56" name="그림 55">
                <a:extLst>
                  <a:ext uri="{FF2B5EF4-FFF2-40B4-BE49-F238E27FC236}">
                    <a16:creationId xmlns:a16="http://schemas.microsoft.com/office/drawing/2014/main" id="{2BEAC272-CB61-B276-AA4F-7B020A289A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712449" y="5962951"/>
                <a:ext cx="4772025" cy="695325"/>
              </a:xfrm>
              <a:prstGeom prst="rect">
                <a:avLst/>
              </a:prstGeom>
            </p:spPr>
          </p:pic>
          <p:pic>
            <p:nvPicPr>
              <p:cNvPr id="61" name="그림 60">
                <a:extLst>
                  <a:ext uri="{FF2B5EF4-FFF2-40B4-BE49-F238E27FC236}">
                    <a16:creationId xmlns:a16="http://schemas.microsoft.com/office/drawing/2014/main" id="{BEE5E949-9FDB-439D-6772-9B52DD0CF5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561520" y="5957211"/>
                <a:ext cx="514350" cy="619125"/>
              </a:xfrm>
              <a:prstGeom prst="rect">
                <a:avLst/>
              </a:prstGeom>
            </p:spPr>
          </p:pic>
        </p:grp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296FD608-6B4D-7BCF-07F7-504DBFFAFDCF}"/>
                </a:ext>
              </a:extLst>
            </p:cNvPr>
            <p:cNvGrpSpPr/>
            <p:nvPr/>
          </p:nvGrpSpPr>
          <p:grpSpPr>
            <a:xfrm>
              <a:off x="4712449" y="6724007"/>
              <a:ext cx="6614539" cy="590550"/>
              <a:chOff x="4712449" y="6724007"/>
              <a:chExt cx="6614539" cy="590550"/>
            </a:xfrm>
          </p:grpSpPr>
          <p:pic>
            <p:nvPicPr>
              <p:cNvPr id="64" name="그림 63">
                <a:extLst>
                  <a:ext uri="{FF2B5EF4-FFF2-40B4-BE49-F238E27FC236}">
                    <a16:creationId xmlns:a16="http://schemas.microsoft.com/office/drawing/2014/main" id="{7A27D1A1-F8AE-BD3A-61A1-0349D22DA3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712449" y="6724007"/>
                <a:ext cx="3038475" cy="590550"/>
              </a:xfrm>
              <a:prstGeom prst="rect">
                <a:avLst/>
              </a:prstGeom>
            </p:spPr>
          </p:pic>
          <p:pic>
            <p:nvPicPr>
              <p:cNvPr id="66" name="그림 65">
                <a:extLst>
                  <a:ext uri="{FF2B5EF4-FFF2-40B4-BE49-F238E27FC236}">
                    <a16:creationId xmlns:a16="http://schemas.microsoft.com/office/drawing/2014/main" id="{DAA1605F-91BD-40F0-DCD1-7BABDDC9AA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821788" y="6724007"/>
                <a:ext cx="3505200" cy="342900"/>
              </a:xfrm>
              <a:prstGeom prst="rect">
                <a:avLst/>
              </a:prstGeom>
            </p:spPr>
          </p:pic>
        </p:grpSp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E1FDCDB2-8460-2087-99C8-FEE97EA3ECB4}"/>
              </a:ext>
            </a:extLst>
          </p:cNvPr>
          <p:cNvGrpSpPr/>
          <p:nvPr/>
        </p:nvGrpSpPr>
        <p:grpSpPr>
          <a:xfrm>
            <a:off x="6854399" y="1749440"/>
            <a:ext cx="3182850" cy="3929930"/>
            <a:chOff x="6220791" y="1777337"/>
            <a:chExt cx="3533895" cy="4363373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C7862F21-E3D4-DB4F-1261-A04897110DF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220791" y="1777337"/>
              <a:ext cx="3522592" cy="3335552"/>
            </a:xfrm>
            <a:prstGeom prst="rect">
              <a:avLst/>
            </a:prstGeom>
          </p:spPr>
        </p:pic>
        <p:pic>
          <p:nvPicPr>
            <p:cNvPr id="58" name="그림 57">
              <a:extLst>
                <a:ext uri="{FF2B5EF4-FFF2-40B4-BE49-F238E27FC236}">
                  <a16:creationId xmlns:a16="http://schemas.microsoft.com/office/drawing/2014/main" id="{C444994E-4B28-AE27-7FBB-491E1FBB073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220791" y="5127495"/>
              <a:ext cx="3533895" cy="1013215"/>
            </a:xfrm>
            <a:prstGeom prst="rect">
              <a:avLst/>
            </a:prstGeom>
          </p:spPr>
        </p:pic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B027DC66-7A78-512D-7726-D3A2816B2913}"/>
              </a:ext>
            </a:extLst>
          </p:cNvPr>
          <p:cNvGrpSpPr/>
          <p:nvPr/>
        </p:nvGrpSpPr>
        <p:grpSpPr>
          <a:xfrm>
            <a:off x="6854399" y="5726595"/>
            <a:ext cx="3640976" cy="923130"/>
            <a:chOff x="252016" y="2638732"/>
            <a:chExt cx="4084626" cy="1035613"/>
          </a:xfrm>
        </p:grpSpPr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11309D6D-D422-C393-30A0-DB43049ABA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52016" y="2638732"/>
              <a:ext cx="4084626" cy="630830"/>
            </a:xfrm>
            <a:prstGeom prst="rect">
              <a:avLst/>
            </a:prstGeom>
          </p:spPr>
        </p:pic>
        <p:pic>
          <p:nvPicPr>
            <p:cNvPr id="65" name="그림 64">
              <a:extLst>
                <a:ext uri="{FF2B5EF4-FFF2-40B4-BE49-F238E27FC236}">
                  <a16:creationId xmlns:a16="http://schemas.microsoft.com/office/drawing/2014/main" id="{378273B5-4EAC-B90B-0A4C-D07F85B063C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52016" y="3269562"/>
              <a:ext cx="4084626" cy="40478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996866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123823" y="-22708"/>
            <a:ext cx="120681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Dictionary Comprehension (1)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9C05B25-E107-2D33-746E-8C76108A3B8E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9F79D5-72E7-2040-D92F-6CC3DD4400F6}"/>
              </a:ext>
            </a:extLst>
          </p:cNvPr>
          <p:cNvSpPr txBox="1"/>
          <p:nvPr/>
        </p:nvSpPr>
        <p:spPr>
          <a:xfrm>
            <a:off x="13310861" y="4324418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b="1" dirty="0"/>
              <a:t>그림 설명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49A7E7D-FC40-B8B4-FFBA-67B9D06C40C5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69D29A7-4288-16C8-F98B-3FCC3ACF8D57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0766C99-8428-3319-4E56-81AF5C33CDD3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32444137-026B-C712-AB5C-9F2A8AF3278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5" name="그림 14">
            <a:extLst>
              <a:ext uri="{FF2B5EF4-FFF2-40B4-BE49-F238E27FC236}">
                <a16:creationId xmlns:a16="http://schemas.microsoft.com/office/drawing/2014/main" id="{A548A6E1-492B-82F3-6A7E-A87113094B8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A79F9B0A-93BF-8719-79AA-7AC38F88953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5BC86D2E-F3E0-1B6A-D698-37B8215D3136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BC14273-01DC-4349-0741-0CFD1A6EB39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0FBF34F3-5C52-18C0-48D5-59EC205A4BFF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A6311009-453E-8556-6B67-5CB0F443471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183F893-8547-9FE5-6EEB-BC971274FFCB}"/>
              </a:ext>
            </a:extLst>
          </p:cNvPr>
          <p:cNvCxnSpPr>
            <a:cxnSpLocks/>
          </p:cNvCxnSpPr>
          <p:nvPr/>
        </p:nvCxnSpPr>
        <p:spPr>
          <a:xfrm flipV="1">
            <a:off x="12634722" y="5810860"/>
            <a:ext cx="0" cy="63151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F43E69BE-DAE4-358A-60BF-507BFAC14E23}"/>
              </a:ext>
            </a:extLst>
          </p:cNvPr>
          <p:cNvGraphicFramePr>
            <a:graphicFrameLocks noGrp="1"/>
          </p:cNvGraphicFramePr>
          <p:nvPr/>
        </p:nvGraphicFramePr>
        <p:xfrm>
          <a:off x="12355361" y="5238932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907E806C-F2F2-63C8-01FE-BA8B94D1ED11}"/>
              </a:ext>
            </a:extLst>
          </p:cNvPr>
          <p:cNvSpPr txBox="1"/>
          <p:nvPr/>
        </p:nvSpPr>
        <p:spPr>
          <a:xfrm>
            <a:off x="13310861" y="4851651"/>
            <a:ext cx="80754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rgbClr val="FF0000"/>
                </a:solidFill>
              </a:rPr>
              <a:t>Mismatch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6E0B7BAB-1AB3-67EA-D187-D10D0CAD884E}"/>
              </a:ext>
            </a:extLst>
          </p:cNvPr>
          <p:cNvCxnSpPr>
            <a:cxnSpLocks/>
          </p:cNvCxnSpPr>
          <p:nvPr/>
        </p:nvCxnSpPr>
        <p:spPr>
          <a:xfrm>
            <a:off x="12800835" y="5923988"/>
            <a:ext cx="369320" cy="0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41BCC5E7-136D-B97C-3C4E-4CA3D23EEE52}"/>
              </a:ext>
            </a:extLst>
          </p:cNvPr>
          <p:cNvGraphicFramePr>
            <a:graphicFrameLocks noGrp="1"/>
          </p:cNvGraphicFramePr>
          <p:nvPr/>
        </p:nvGraphicFramePr>
        <p:xfrm>
          <a:off x="12862378" y="6140710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1615A5FB-8DC2-08AA-574F-2DD311F8D46E}"/>
              </a:ext>
            </a:extLst>
          </p:cNvPr>
          <p:cNvSpPr txBox="1"/>
          <p:nvPr/>
        </p:nvSpPr>
        <p:spPr>
          <a:xfrm>
            <a:off x="13525361" y="5754492"/>
            <a:ext cx="724841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Pattern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20550F9A-4C47-C99C-2CE7-374EB7BC53D6}"/>
              </a:ext>
            </a:extLst>
          </p:cNvPr>
          <p:cNvGraphicFramePr>
            <a:graphicFrameLocks noGrp="1"/>
          </p:cNvGraphicFramePr>
          <p:nvPr/>
        </p:nvGraphicFramePr>
        <p:xfrm>
          <a:off x="12450434" y="689363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10484F1E-A1B7-BCC1-D865-BD1D1687205D}"/>
              </a:ext>
            </a:extLst>
          </p:cNvPr>
          <p:cNvSpPr txBox="1"/>
          <p:nvPr/>
        </p:nvSpPr>
        <p:spPr>
          <a:xfrm>
            <a:off x="14118404" y="4799602"/>
            <a:ext cx="883047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sz="1600">
                <a:solidFill>
                  <a:schemeClr val="tx1"/>
                </a:solidFill>
              </a:rPr>
              <a:t>글자설명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EC28986-B395-A05A-8423-4E6E5FC031A8}"/>
              </a:ext>
            </a:extLst>
          </p:cNvPr>
          <p:cNvGrpSpPr/>
          <p:nvPr/>
        </p:nvGrpSpPr>
        <p:grpSpPr>
          <a:xfrm>
            <a:off x="15008211" y="1152408"/>
            <a:ext cx="1890898" cy="1590196"/>
            <a:chOff x="3203973" y="3273667"/>
            <a:chExt cx="1890898" cy="1590196"/>
          </a:xfrm>
        </p:grpSpPr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DB01CE58-7F2B-0369-4C33-62086324C07F}"/>
                </a:ext>
              </a:extLst>
            </p:cNvPr>
            <p:cNvCxnSpPr>
              <a:cxnSpLocks/>
            </p:cNvCxnSpPr>
            <p:nvPr/>
          </p:nvCxnSpPr>
          <p:spPr>
            <a:xfrm>
              <a:off x="3284602" y="4147619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D8D6F53D-D1AB-11F6-64F7-D0734E26B87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276112" y="4163101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FA2A17F5-53E6-6873-3B75-8F43ADDE6526}"/>
                </a:ext>
              </a:extLst>
            </p:cNvPr>
            <p:cNvSpPr/>
            <p:nvPr/>
          </p:nvSpPr>
          <p:spPr>
            <a:xfrm>
              <a:off x="3924792" y="4087047"/>
              <a:ext cx="121144" cy="121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45B67CED-BD03-655C-ACFA-819888EA580F}"/>
                </a:ext>
              </a:extLst>
            </p:cNvPr>
            <p:cNvSpPr/>
            <p:nvPr/>
          </p:nvSpPr>
          <p:spPr>
            <a:xfrm>
              <a:off x="4355895" y="373511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1BD47E0F-2213-FB48-085A-5695140199E3}"/>
                </a:ext>
              </a:extLst>
            </p:cNvPr>
            <p:cNvSpPr/>
            <p:nvPr/>
          </p:nvSpPr>
          <p:spPr>
            <a:xfrm>
              <a:off x="3546550" y="357498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9A94486-1664-26A1-1673-AE27DAF75458}"/>
                </a:ext>
              </a:extLst>
            </p:cNvPr>
            <p:cNvSpPr txBox="1"/>
            <p:nvPr/>
          </p:nvSpPr>
          <p:spPr>
            <a:xfrm>
              <a:off x="3203973" y="3273667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0220B96-98A4-671A-B200-597786A2760D}"/>
                </a:ext>
              </a:extLst>
            </p:cNvPr>
            <p:cNvSpPr txBox="1"/>
            <p:nvPr/>
          </p:nvSpPr>
          <p:spPr>
            <a:xfrm>
              <a:off x="4370030" y="3511461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1280DEBC-E190-4129-9067-A915FB00F45E}"/>
                </a:ext>
              </a:extLst>
            </p:cNvPr>
            <p:cNvCxnSpPr>
              <a:cxnSpLocks/>
            </p:cNvCxnSpPr>
            <p:nvPr/>
          </p:nvCxnSpPr>
          <p:spPr>
            <a:xfrm>
              <a:off x="4416467" y="3866704"/>
              <a:ext cx="0" cy="280915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0ED8188E-E8B7-7FEA-4AE8-234860D5A164}"/>
                </a:ext>
              </a:extLst>
            </p:cNvPr>
            <p:cNvCxnSpPr>
              <a:cxnSpLocks/>
            </p:cNvCxnSpPr>
            <p:nvPr/>
          </p:nvCxnSpPr>
          <p:spPr>
            <a:xfrm>
              <a:off x="3607122" y="3685993"/>
              <a:ext cx="0" cy="451364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D965A572-F6AE-E586-E542-D51D87B1B662}"/>
                </a:ext>
              </a:extLst>
            </p:cNvPr>
            <p:cNvCxnSpPr>
              <a:cxnSpLocks/>
            </p:cNvCxnSpPr>
            <p:nvPr/>
          </p:nvCxnSpPr>
          <p:spPr>
            <a:xfrm>
              <a:off x="3976874" y="3795086"/>
              <a:ext cx="379021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B4BE8710-79FB-7423-A078-0D06D26DE89F}"/>
                </a:ext>
              </a:extLst>
            </p:cNvPr>
            <p:cNvCxnSpPr>
              <a:cxnSpLocks/>
            </p:cNvCxnSpPr>
            <p:nvPr/>
          </p:nvCxnSpPr>
          <p:spPr>
            <a:xfrm>
              <a:off x="3667694" y="3635555"/>
              <a:ext cx="309180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4351F21-D611-03DC-E69F-F7DCF4347A69}"/>
                </a:ext>
              </a:extLst>
            </p:cNvPr>
            <p:cNvSpPr txBox="1"/>
            <p:nvPr/>
          </p:nvSpPr>
          <p:spPr>
            <a:xfrm>
              <a:off x="3945624" y="4228768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</a:t>
              </a:r>
              <a:r>
                <a:rPr lang="en-US" altLang="ko-KR" dirty="0" err="1">
                  <a:solidFill>
                    <a:schemeClr val="tx1"/>
                  </a:solidFill>
                </a:rPr>
                <a:t>x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, </a:t>
              </a:r>
              <a:r>
                <a:rPr lang="en-US" altLang="ko-KR" dirty="0" err="1">
                  <a:solidFill>
                    <a:schemeClr val="tx1"/>
                  </a:solidFill>
                </a:rPr>
                <a:t>y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B4D36F8A-9A17-2052-D443-B7345E66B7EC}"/>
                </a:ext>
              </a:extLst>
            </p:cNvPr>
            <p:cNvCxnSpPr>
              <a:stCxn id="32" idx="1"/>
              <a:endCxn id="34" idx="5"/>
            </p:cNvCxnSpPr>
            <p:nvPr/>
          </p:nvCxnSpPr>
          <p:spPr>
            <a:xfrm flipH="1" flipV="1">
              <a:off x="3649953" y="3678386"/>
              <a:ext cx="292580" cy="426402"/>
            </a:xfrm>
            <a:prstGeom prst="straightConnector1">
              <a:avLst/>
            </a:prstGeom>
            <a:noFill/>
            <a:ln w="38100">
              <a:solidFill>
                <a:srgbClr val="0000FF"/>
              </a:solidFill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723E5952-83E2-9DD0-3A40-1755F5D0B80B}"/>
              </a:ext>
            </a:extLst>
          </p:cNvPr>
          <p:cNvCxnSpPr>
            <a:cxnSpLocks/>
          </p:cNvCxnSpPr>
          <p:nvPr/>
        </p:nvCxnSpPr>
        <p:spPr>
          <a:xfrm>
            <a:off x="15411360" y="4289018"/>
            <a:ext cx="0" cy="345777"/>
          </a:xfrm>
          <a:prstGeom prst="line">
            <a:avLst/>
          </a:prstGeom>
          <a:ln w="38100">
            <a:solidFill>
              <a:srgbClr val="FFFF00"/>
            </a:solidFill>
            <a:prstDash val="sysDot"/>
          </a:ln>
          <a:effectLst>
            <a:glow rad="25400">
              <a:schemeClr val="tx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254A04F5-4739-B6F4-D253-1B3B1A0911E8}"/>
              </a:ext>
            </a:extLst>
          </p:cNvPr>
          <p:cNvSpPr txBox="1"/>
          <p:nvPr/>
        </p:nvSpPr>
        <p:spPr>
          <a:xfrm>
            <a:off x="14975450" y="4021491"/>
            <a:ext cx="871819" cy="21544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400" dirty="0">
                <a:solidFill>
                  <a:srgbClr val="FFFF00"/>
                </a:solidFill>
                <a:effectLst>
                  <a:glow rad="50800">
                    <a:schemeClr val="tx1"/>
                  </a:glow>
                </a:effectLst>
              </a:rPr>
              <a:t>Partition</a:t>
            </a:r>
            <a:endParaRPr lang="ko-KR" altLang="en-US" sz="1400" baseline="-25000" dirty="0">
              <a:solidFill>
                <a:srgbClr val="FFFF00"/>
              </a:solidFill>
              <a:effectLst>
                <a:glow rad="50800">
                  <a:schemeClr val="tx1"/>
                </a:glow>
              </a:effectLst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EA8F9305-ECDD-4EC8-1BFC-15229320B7F6}"/>
              </a:ext>
            </a:extLst>
          </p:cNvPr>
          <p:cNvSpPr/>
          <p:nvPr/>
        </p:nvSpPr>
        <p:spPr>
          <a:xfrm>
            <a:off x="15378994" y="5045823"/>
            <a:ext cx="108000" cy="108000"/>
          </a:xfrm>
          <a:prstGeom prst="rect">
            <a:avLst/>
          </a:prstGeom>
          <a:solidFill>
            <a:schemeClr val="bg2">
              <a:lumMod val="75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F0D810C-0148-7E44-CC4E-E04D178E37EB}"/>
              </a:ext>
            </a:extLst>
          </p:cNvPr>
          <p:cNvSpPr/>
          <p:nvPr/>
        </p:nvSpPr>
        <p:spPr>
          <a:xfrm>
            <a:off x="15618524" y="5045823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14B4933-3E63-8294-B378-E04C97D54329}"/>
              </a:ext>
            </a:extLst>
          </p:cNvPr>
          <p:cNvCxnSpPr/>
          <p:nvPr/>
        </p:nvCxnSpPr>
        <p:spPr>
          <a:xfrm>
            <a:off x="15432994" y="5153823"/>
            <a:ext cx="0" cy="1034018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B6CC705D-7A02-A68F-2ABD-8492F2C267F7}"/>
              </a:ext>
            </a:extLst>
          </p:cNvPr>
          <p:cNvGraphicFramePr>
            <a:graphicFrameLocks noGrp="1"/>
          </p:cNvGraphicFramePr>
          <p:nvPr/>
        </p:nvGraphicFramePr>
        <p:xfrm>
          <a:off x="15781112" y="4292903"/>
          <a:ext cx="951806" cy="806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180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608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F466839E-DE05-3A0A-9005-989920791B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664372"/>
              </p:ext>
            </p:extLst>
          </p:nvPr>
        </p:nvGraphicFramePr>
        <p:xfrm>
          <a:off x="111379" y="874020"/>
          <a:ext cx="11977714" cy="5882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771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823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Dictionary Comprehension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Syntax: {key : value for (key, value) in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iterable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}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Method to make dictionary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Converting 2 lists to dictionary: dic1 = {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k:v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for (k, v) in zip(keys, values)}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Using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dict.fromkeys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(), like dic1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dict.fromkeys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(range(5), True)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Using dictionary comprehension: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Ex) dic1 = {x: x**2 for x in [1,2,3,4,5]}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Ex) dic1  = {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x.upper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(): x*3 for x in ‘coding ‘}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pSp>
        <p:nvGrpSpPr>
          <p:cNvPr id="81" name="그룹 80">
            <a:extLst>
              <a:ext uri="{FF2B5EF4-FFF2-40B4-BE49-F238E27FC236}">
                <a16:creationId xmlns:a16="http://schemas.microsoft.com/office/drawing/2014/main" id="{63983998-E167-C466-9A48-F2FF5BFA419D}"/>
              </a:ext>
            </a:extLst>
          </p:cNvPr>
          <p:cNvGrpSpPr/>
          <p:nvPr/>
        </p:nvGrpSpPr>
        <p:grpSpPr>
          <a:xfrm>
            <a:off x="6092689" y="964125"/>
            <a:ext cx="2681778" cy="1431490"/>
            <a:chOff x="3981450" y="2300287"/>
            <a:chExt cx="4229100" cy="2257425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34E05BE5-D134-D8A6-BBE3-F1542F08AB2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81450" y="2300287"/>
              <a:ext cx="4229100" cy="2257425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00BB00B8-7D2D-5257-6D12-AA4536FD76D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332048" y="3452770"/>
              <a:ext cx="3876675" cy="333375"/>
            </a:xfrm>
            <a:prstGeom prst="rect">
              <a:avLst/>
            </a:prstGeom>
          </p:spPr>
        </p:pic>
      </p:grp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462BB72A-8FBC-945D-7C34-094FDCC1A79E}"/>
              </a:ext>
            </a:extLst>
          </p:cNvPr>
          <p:cNvGrpSpPr/>
          <p:nvPr/>
        </p:nvGrpSpPr>
        <p:grpSpPr>
          <a:xfrm>
            <a:off x="6100236" y="2539072"/>
            <a:ext cx="1905827" cy="581268"/>
            <a:chOff x="1335299" y="4639473"/>
            <a:chExt cx="3005445" cy="916646"/>
          </a:xfrm>
        </p:grpSpPr>
        <p:pic>
          <p:nvPicPr>
            <p:cNvPr id="50" name="그림 49">
              <a:extLst>
                <a:ext uri="{FF2B5EF4-FFF2-40B4-BE49-F238E27FC236}">
                  <a16:creationId xmlns:a16="http://schemas.microsoft.com/office/drawing/2014/main" id="{8FA1B47A-2359-3930-5C32-189949F7CCF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340369" y="4639473"/>
              <a:ext cx="3000375" cy="714375"/>
            </a:xfrm>
            <a:prstGeom prst="rect">
              <a:avLst/>
            </a:prstGeom>
          </p:spPr>
        </p:pic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id="{90391AEC-6709-529D-7857-853FF9CBC6B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335299" y="5342730"/>
              <a:ext cx="3000375" cy="213389"/>
            </a:xfrm>
            <a:prstGeom prst="rect">
              <a:avLst/>
            </a:prstGeom>
          </p:spPr>
        </p:pic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F4E11A75-5B95-DB1A-C063-DA0C119DCC44}"/>
              </a:ext>
            </a:extLst>
          </p:cNvPr>
          <p:cNvGrpSpPr/>
          <p:nvPr/>
        </p:nvGrpSpPr>
        <p:grpSpPr>
          <a:xfrm>
            <a:off x="6102634" y="3263797"/>
            <a:ext cx="2512656" cy="440318"/>
            <a:chOff x="1687932" y="4622691"/>
            <a:chExt cx="3962400" cy="694372"/>
          </a:xfrm>
        </p:grpSpPr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677AEDDF-A241-3F84-0430-AF377432EF2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687932" y="4622691"/>
              <a:ext cx="3962400" cy="523875"/>
            </a:xfrm>
            <a:prstGeom prst="rect">
              <a:avLst/>
            </a:prstGeom>
          </p:spPr>
        </p:pic>
        <p:pic>
          <p:nvPicPr>
            <p:cNvPr id="57" name="그림 56">
              <a:extLst>
                <a:ext uri="{FF2B5EF4-FFF2-40B4-BE49-F238E27FC236}">
                  <a16:creationId xmlns:a16="http://schemas.microsoft.com/office/drawing/2014/main" id="{831893B1-BC97-D25B-9D79-3A02DE4AC13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688376" y="5137961"/>
              <a:ext cx="3961956" cy="179102"/>
            </a:xfrm>
            <a:prstGeom prst="rect">
              <a:avLst/>
            </a:prstGeom>
          </p:spPr>
        </p:pic>
      </p:grp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3A60A763-02A7-E8DB-5FA7-FA25E634381B}"/>
              </a:ext>
            </a:extLst>
          </p:cNvPr>
          <p:cNvGrpSpPr/>
          <p:nvPr/>
        </p:nvGrpSpPr>
        <p:grpSpPr>
          <a:xfrm>
            <a:off x="6102702" y="3847572"/>
            <a:ext cx="3213301" cy="485567"/>
            <a:chOff x="490561" y="4629370"/>
            <a:chExt cx="5067300" cy="765728"/>
          </a:xfrm>
        </p:grpSpPr>
        <p:pic>
          <p:nvPicPr>
            <p:cNvPr id="63" name="그림 62">
              <a:extLst>
                <a:ext uri="{FF2B5EF4-FFF2-40B4-BE49-F238E27FC236}">
                  <a16:creationId xmlns:a16="http://schemas.microsoft.com/office/drawing/2014/main" id="{EC8A5C71-96EC-7FDA-38A5-5A540A4D71B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90561" y="4629370"/>
              <a:ext cx="5067300" cy="504825"/>
            </a:xfrm>
            <a:prstGeom prst="rect">
              <a:avLst/>
            </a:prstGeom>
          </p:spPr>
        </p:pic>
        <p:pic>
          <p:nvPicPr>
            <p:cNvPr id="72" name="그림 71">
              <a:extLst>
                <a:ext uri="{FF2B5EF4-FFF2-40B4-BE49-F238E27FC236}">
                  <a16:creationId xmlns:a16="http://schemas.microsoft.com/office/drawing/2014/main" id="{9FDC27C2-03D4-8A29-3E97-D06D25F490C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90561" y="5099823"/>
              <a:ext cx="3467100" cy="295275"/>
            </a:xfrm>
            <a:prstGeom prst="rect">
              <a:avLst/>
            </a:prstGeom>
          </p:spPr>
        </p:pic>
      </p:grp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8EC3AB6F-FD07-D2F2-DBC8-8B043803C228}"/>
              </a:ext>
            </a:extLst>
          </p:cNvPr>
          <p:cNvGrpSpPr/>
          <p:nvPr/>
        </p:nvGrpSpPr>
        <p:grpSpPr>
          <a:xfrm>
            <a:off x="6100236" y="4476595"/>
            <a:ext cx="2289175" cy="1246456"/>
            <a:chOff x="2347697" y="3372469"/>
            <a:chExt cx="3609975" cy="1965631"/>
          </a:xfrm>
        </p:grpSpPr>
        <p:pic>
          <p:nvPicPr>
            <p:cNvPr id="74" name="그림 73">
              <a:extLst>
                <a:ext uri="{FF2B5EF4-FFF2-40B4-BE49-F238E27FC236}">
                  <a16:creationId xmlns:a16="http://schemas.microsoft.com/office/drawing/2014/main" id="{A3DC646F-BE3B-38B7-7D26-8A541B408D8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347697" y="3372469"/>
              <a:ext cx="3609975" cy="1771650"/>
            </a:xfrm>
            <a:prstGeom prst="rect">
              <a:avLst/>
            </a:prstGeom>
          </p:spPr>
        </p:pic>
        <p:pic>
          <p:nvPicPr>
            <p:cNvPr id="76" name="그림 75">
              <a:extLst>
                <a:ext uri="{FF2B5EF4-FFF2-40B4-BE49-F238E27FC236}">
                  <a16:creationId xmlns:a16="http://schemas.microsoft.com/office/drawing/2014/main" id="{78A38DB4-A916-08DE-F07E-B6B5A2FB38E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2350299" y="5117615"/>
              <a:ext cx="3607373" cy="22048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141420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123824" y="-22708"/>
            <a:ext cx="74507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Set (1)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9C05B25-E107-2D33-746E-8C76108A3B8E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9F79D5-72E7-2040-D92F-6CC3DD4400F6}"/>
              </a:ext>
            </a:extLst>
          </p:cNvPr>
          <p:cNvSpPr txBox="1"/>
          <p:nvPr/>
        </p:nvSpPr>
        <p:spPr>
          <a:xfrm>
            <a:off x="13310861" y="4324418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b="1" dirty="0"/>
              <a:t>그림 설명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49A7E7D-FC40-B8B4-FFBA-67B9D06C40C5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69D29A7-4288-16C8-F98B-3FCC3ACF8D57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0766C99-8428-3319-4E56-81AF5C33CDD3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32444137-026B-C712-AB5C-9F2A8AF3278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5" name="그림 14">
            <a:extLst>
              <a:ext uri="{FF2B5EF4-FFF2-40B4-BE49-F238E27FC236}">
                <a16:creationId xmlns:a16="http://schemas.microsoft.com/office/drawing/2014/main" id="{A548A6E1-492B-82F3-6A7E-A87113094B8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A79F9B0A-93BF-8719-79AA-7AC38F88953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5BC86D2E-F3E0-1B6A-D698-37B8215D3136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BC14273-01DC-4349-0741-0CFD1A6EB39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0FBF34F3-5C52-18C0-48D5-59EC205A4BFF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A6311009-453E-8556-6B67-5CB0F443471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183F893-8547-9FE5-6EEB-BC971274FFCB}"/>
              </a:ext>
            </a:extLst>
          </p:cNvPr>
          <p:cNvCxnSpPr>
            <a:cxnSpLocks/>
          </p:cNvCxnSpPr>
          <p:nvPr/>
        </p:nvCxnSpPr>
        <p:spPr>
          <a:xfrm flipV="1">
            <a:off x="12634722" y="5810860"/>
            <a:ext cx="0" cy="63151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F43E69BE-DAE4-358A-60BF-507BFAC14E23}"/>
              </a:ext>
            </a:extLst>
          </p:cNvPr>
          <p:cNvGraphicFramePr>
            <a:graphicFrameLocks noGrp="1"/>
          </p:cNvGraphicFramePr>
          <p:nvPr/>
        </p:nvGraphicFramePr>
        <p:xfrm>
          <a:off x="12355361" y="5238932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907E806C-F2F2-63C8-01FE-BA8B94D1ED11}"/>
              </a:ext>
            </a:extLst>
          </p:cNvPr>
          <p:cNvSpPr txBox="1"/>
          <p:nvPr/>
        </p:nvSpPr>
        <p:spPr>
          <a:xfrm>
            <a:off x="13310861" y="4851651"/>
            <a:ext cx="80754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rgbClr val="FF0000"/>
                </a:solidFill>
              </a:rPr>
              <a:t>Mismatch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6E0B7BAB-1AB3-67EA-D187-D10D0CAD884E}"/>
              </a:ext>
            </a:extLst>
          </p:cNvPr>
          <p:cNvCxnSpPr>
            <a:cxnSpLocks/>
          </p:cNvCxnSpPr>
          <p:nvPr/>
        </p:nvCxnSpPr>
        <p:spPr>
          <a:xfrm>
            <a:off x="12800835" y="5923988"/>
            <a:ext cx="369320" cy="0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41BCC5E7-136D-B97C-3C4E-4CA3D23EEE52}"/>
              </a:ext>
            </a:extLst>
          </p:cNvPr>
          <p:cNvGraphicFramePr>
            <a:graphicFrameLocks noGrp="1"/>
          </p:cNvGraphicFramePr>
          <p:nvPr/>
        </p:nvGraphicFramePr>
        <p:xfrm>
          <a:off x="12862378" y="6140710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1615A5FB-8DC2-08AA-574F-2DD311F8D46E}"/>
              </a:ext>
            </a:extLst>
          </p:cNvPr>
          <p:cNvSpPr txBox="1"/>
          <p:nvPr/>
        </p:nvSpPr>
        <p:spPr>
          <a:xfrm>
            <a:off x="13525361" y="5754492"/>
            <a:ext cx="724841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Pattern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20550F9A-4C47-C99C-2CE7-374EB7BC53D6}"/>
              </a:ext>
            </a:extLst>
          </p:cNvPr>
          <p:cNvGraphicFramePr>
            <a:graphicFrameLocks noGrp="1"/>
          </p:cNvGraphicFramePr>
          <p:nvPr/>
        </p:nvGraphicFramePr>
        <p:xfrm>
          <a:off x="12450434" y="689363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10484F1E-A1B7-BCC1-D865-BD1D1687205D}"/>
              </a:ext>
            </a:extLst>
          </p:cNvPr>
          <p:cNvSpPr txBox="1"/>
          <p:nvPr/>
        </p:nvSpPr>
        <p:spPr>
          <a:xfrm>
            <a:off x="14118404" y="4799602"/>
            <a:ext cx="883047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sz="1600">
                <a:solidFill>
                  <a:schemeClr val="tx1"/>
                </a:solidFill>
              </a:rPr>
              <a:t>글자설명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EC28986-B395-A05A-8423-4E6E5FC031A8}"/>
              </a:ext>
            </a:extLst>
          </p:cNvPr>
          <p:cNvGrpSpPr/>
          <p:nvPr/>
        </p:nvGrpSpPr>
        <p:grpSpPr>
          <a:xfrm>
            <a:off x="15008211" y="1152408"/>
            <a:ext cx="1890898" cy="1590196"/>
            <a:chOff x="3203973" y="3273667"/>
            <a:chExt cx="1890898" cy="1590196"/>
          </a:xfrm>
        </p:grpSpPr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DB01CE58-7F2B-0369-4C33-62086324C07F}"/>
                </a:ext>
              </a:extLst>
            </p:cNvPr>
            <p:cNvCxnSpPr>
              <a:cxnSpLocks/>
            </p:cNvCxnSpPr>
            <p:nvPr/>
          </p:nvCxnSpPr>
          <p:spPr>
            <a:xfrm>
              <a:off x="3284602" y="4147619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D8D6F53D-D1AB-11F6-64F7-D0734E26B87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276112" y="4163101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FA2A17F5-53E6-6873-3B75-8F43ADDE6526}"/>
                </a:ext>
              </a:extLst>
            </p:cNvPr>
            <p:cNvSpPr/>
            <p:nvPr/>
          </p:nvSpPr>
          <p:spPr>
            <a:xfrm>
              <a:off x="3924792" y="4087047"/>
              <a:ext cx="121144" cy="121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45B67CED-BD03-655C-ACFA-819888EA580F}"/>
                </a:ext>
              </a:extLst>
            </p:cNvPr>
            <p:cNvSpPr/>
            <p:nvPr/>
          </p:nvSpPr>
          <p:spPr>
            <a:xfrm>
              <a:off x="4355895" y="373511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1BD47E0F-2213-FB48-085A-5695140199E3}"/>
                </a:ext>
              </a:extLst>
            </p:cNvPr>
            <p:cNvSpPr/>
            <p:nvPr/>
          </p:nvSpPr>
          <p:spPr>
            <a:xfrm>
              <a:off x="3546550" y="357498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9A94486-1664-26A1-1673-AE27DAF75458}"/>
                </a:ext>
              </a:extLst>
            </p:cNvPr>
            <p:cNvSpPr txBox="1"/>
            <p:nvPr/>
          </p:nvSpPr>
          <p:spPr>
            <a:xfrm>
              <a:off x="3203973" y="3273667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0220B96-98A4-671A-B200-597786A2760D}"/>
                </a:ext>
              </a:extLst>
            </p:cNvPr>
            <p:cNvSpPr txBox="1"/>
            <p:nvPr/>
          </p:nvSpPr>
          <p:spPr>
            <a:xfrm>
              <a:off x="4370030" y="3511461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1280DEBC-E190-4129-9067-A915FB00F45E}"/>
                </a:ext>
              </a:extLst>
            </p:cNvPr>
            <p:cNvCxnSpPr>
              <a:cxnSpLocks/>
            </p:cNvCxnSpPr>
            <p:nvPr/>
          </p:nvCxnSpPr>
          <p:spPr>
            <a:xfrm>
              <a:off x="4416467" y="3866704"/>
              <a:ext cx="0" cy="280915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0ED8188E-E8B7-7FEA-4AE8-234860D5A164}"/>
                </a:ext>
              </a:extLst>
            </p:cNvPr>
            <p:cNvCxnSpPr>
              <a:cxnSpLocks/>
            </p:cNvCxnSpPr>
            <p:nvPr/>
          </p:nvCxnSpPr>
          <p:spPr>
            <a:xfrm>
              <a:off x="3607122" y="3685993"/>
              <a:ext cx="0" cy="451364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D965A572-F6AE-E586-E542-D51D87B1B662}"/>
                </a:ext>
              </a:extLst>
            </p:cNvPr>
            <p:cNvCxnSpPr>
              <a:cxnSpLocks/>
            </p:cNvCxnSpPr>
            <p:nvPr/>
          </p:nvCxnSpPr>
          <p:spPr>
            <a:xfrm>
              <a:off x="3976874" y="3795086"/>
              <a:ext cx="379021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B4BE8710-79FB-7423-A078-0D06D26DE89F}"/>
                </a:ext>
              </a:extLst>
            </p:cNvPr>
            <p:cNvCxnSpPr>
              <a:cxnSpLocks/>
            </p:cNvCxnSpPr>
            <p:nvPr/>
          </p:nvCxnSpPr>
          <p:spPr>
            <a:xfrm>
              <a:off x="3667694" y="3635555"/>
              <a:ext cx="309180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4351F21-D611-03DC-E69F-F7DCF4347A69}"/>
                </a:ext>
              </a:extLst>
            </p:cNvPr>
            <p:cNvSpPr txBox="1"/>
            <p:nvPr/>
          </p:nvSpPr>
          <p:spPr>
            <a:xfrm>
              <a:off x="3945624" y="4228768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</a:t>
              </a:r>
              <a:r>
                <a:rPr lang="en-US" altLang="ko-KR" dirty="0" err="1">
                  <a:solidFill>
                    <a:schemeClr val="tx1"/>
                  </a:solidFill>
                </a:rPr>
                <a:t>x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, </a:t>
              </a:r>
              <a:r>
                <a:rPr lang="en-US" altLang="ko-KR" dirty="0" err="1">
                  <a:solidFill>
                    <a:schemeClr val="tx1"/>
                  </a:solidFill>
                </a:rPr>
                <a:t>y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B4D36F8A-9A17-2052-D443-B7345E66B7EC}"/>
                </a:ext>
              </a:extLst>
            </p:cNvPr>
            <p:cNvCxnSpPr>
              <a:stCxn id="32" idx="1"/>
              <a:endCxn id="34" idx="5"/>
            </p:cNvCxnSpPr>
            <p:nvPr/>
          </p:nvCxnSpPr>
          <p:spPr>
            <a:xfrm flipH="1" flipV="1">
              <a:off x="3649953" y="3678386"/>
              <a:ext cx="292580" cy="426402"/>
            </a:xfrm>
            <a:prstGeom prst="straightConnector1">
              <a:avLst/>
            </a:prstGeom>
            <a:noFill/>
            <a:ln w="38100">
              <a:solidFill>
                <a:srgbClr val="0000FF"/>
              </a:solidFill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723E5952-83E2-9DD0-3A40-1755F5D0B80B}"/>
              </a:ext>
            </a:extLst>
          </p:cNvPr>
          <p:cNvCxnSpPr>
            <a:cxnSpLocks/>
          </p:cNvCxnSpPr>
          <p:nvPr/>
        </p:nvCxnSpPr>
        <p:spPr>
          <a:xfrm>
            <a:off x="15411360" y="4289018"/>
            <a:ext cx="0" cy="345777"/>
          </a:xfrm>
          <a:prstGeom prst="line">
            <a:avLst/>
          </a:prstGeom>
          <a:ln w="38100">
            <a:solidFill>
              <a:srgbClr val="FFFF00"/>
            </a:solidFill>
            <a:prstDash val="sysDot"/>
          </a:ln>
          <a:effectLst>
            <a:glow rad="25400">
              <a:schemeClr val="tx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254A04F5-4739-B6F4-D253-1B3B1A0911E8}"/>
              </a:ext>
            </a:extLst>
          </p:cNvPr>
          <p:cNvSpPr txBox="1"/>
          <p:nvPr/>
        </p:nvSpPr>
        <p:spPr>
          <a:xfrm>
            <a:off x="14975450" y="4021491"/>
            <a:ext cx="871819" cy="21544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400" dirty="0">
                <a:solidFill>
                  <a:srgbClr val="FFFF00"/>
                </a:solidFill>
                <a:effectLst>
                  <a:glow rad="50800">
                    <a:schemeClr val="tx1"/>
                  </a:glow>
                </a:effectLst>
              </a:rPr>
              <a:t>Partition</a:t>
            </a:r>
            <a:endParaRPr lang="ko-KR" altLang="en-US" sz="1400" baseline="-25000" dirty="0">
              <a:solidFill>
                <a:srgbClr val="FFFF00"/>
              </a:solidFill>
              <a:effectLst>
                <a:glow rad="50800">
                  <a:schemeClr val="tx1"/>
                </a:glow>
              </a:effectLst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EA8F9305-ECDD-4EC8-1BFC-15229320B7F6}"/>
              </a:ext>
            </a:extLst>
          </p:cNvPr>
          <p:cNvSpPr/>
          <p:nvPr/>
        </p:nvSpPr>
        <p:spPr>
          <a:xfrm>
            <a:off x="15378994" y="5045823"/>
            <a:ext cx="108000" cy="108000"/>
          </a:xfrm>
          <a:prstGeom prst="rect">
            <a:avLst/>
          </a:prstGeom>
          <a:solidFill>
            <a:schemeClr val="bg2">
              <a:lumMod val="75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F0D810C-0148-7E44-CC4E-E04D178E37EB}"/>
              </a:ext>
            </a:extLst>
          </p:cNvPr>
          <p:cNvSpPr/>
          <p:nvPr/>
        </p:nvSpPr>
        <p:spPr>
          <a:xfrm>
            <a:off x="15618524" y="5045823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14B4933-3E63-8294-B378-E04C97D54329}"/>
              </a:ext>
            </a:extLst>
          </p:cNvPr>
          <p:cNvCxnSpPr/>
          <p:nvPr/>
        </p:nvCxnSpPr>
        <p:spPr>
          <a:xfrm>
            <a:off x="15432994" y="5153823"/>
            <a:ext cx="0" cy="1034018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B6CC705D-7A02-A68F-2ABD-8492F2C267F7}"/>
              </a:ext>
            </a:extLst>
          </p:cNvPr>
          <p:cNvGraphicFramePr>
            <a:graphicFrameLocks noGrp="1"/>
          </p:cNvGraphicFramePr>
          <p:nvPr/>
        </p:nvGraphicFramePr>
        <p:xfrm>
          <a:off x="15781112" y="4292903"/>
          <a:ext cx="951806" cy="806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180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608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F466839E-DE05-3A0A-9005-989920791B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8207011"/>
              </p:ext>
            </p:extLst>
          </p:nvPr>
        </p:nvGraphicFramePr>
        <p:xfrm>
          <a:off x="111379" y="874020"/>
          <a:ext cx="11977714" cy="5882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771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823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Set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unordered(can’t access element by using index),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iterable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mutable, no duplicate elements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Use curly braces {}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Based on hash table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heterogeneous value is possible like sets1 = {“hello”, “for”, 10, 5.2, True}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Frozen set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Immutable object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Done with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frozenset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 method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Set is implemented using dictionary with dummy variables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For adding element, use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set.add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 (on average case: O(1), worst case: O(n) 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Only instances of immutable type can be added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For merging sets, use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set.union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 or | operator ( O(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len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(set1) +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len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(set2)) 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For getting intersection elements, use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set.intersection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 or &amp; operator ( O(min(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len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(set1),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len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(set2))) 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For finding difference of sets, use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set.difference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 or – operator ( set1-set2: O(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len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(set1)) 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For remove all elements in set, use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set.clear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 (object isn’t removed)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Set Operation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==, !=, &lt;=, &lt;, &gt;, &gt;=, |, &amp;, -, ^(unique element in sets like s1 = { 1,2, 3}, s2={2,3,4}  1, 4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pSp>
        <p:nvGrpSpPr>
          <p:cNvPr id="54" name="그룹 53">
            <a:extLst>
              <a:ext uri="{FF2B5EF4-FFF2-40B4-BE49-F238E27FC236}">
                <a16:creationId xmlns:a16="http://schemas.microsoft.com/office/drawing/2014/main" id="{D9954399-6E99-DEB8-CEF2-577D61E1C08B}"/>
              </a:ext>
            </a:extLst>
          </p:cNvPr>
          <p:cNvGrpSpPr/>
          <p:nvPr/>
        </p:nvGrpSpPr>
        <p:grpSpPr>
          <a:xfrm>
            <a:off x="7026275" y="1041811"/>
            <a:ext cx="2028825" cy="411913"/>
            <a:chOff x="4524375" y="3109912"/>
            <a:chExt cx="3143251" cy="638175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6D27DB69-DDF5-241D-9C7F-D705EC1B004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24375" y="3109912"/>
              <a:ext cx="3143250" cy="638175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DDFE9F5E-2888-43FB-755D-2CE5A441318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210426" y="3405187"/>
              <a:ext cx="457200" cy="342900"/>
            </a:xfrm>
            <a:prstGeom prst="rect">
              <a:avLst/>
            </a:prstGeom>
          </p:spPr>
        </p:pic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2E4C1925-839C-5C50-0F19-71E16108155A}"/>
              </a:ext>
            </a:extLst>
          </p:cNvPr>
          <p:cNvGrpSpPr/>
          <p:nvPr/>
        </p:nvGrpSpPr>
        <p:grpSpPr>
          <a:xfrm>
            <a:off x="7916011" y="1557127"/>
            <a:ext cx="2080050" cy="2006118"/>
            <a:chOff x="3848100" y="1528762"/>
            <a:chExt cx="4495801" cy="4336006"/>
          </a:xfrm>
        </p:grpSpPr>
        <p:pic>
          <p:nvPicPr>
            <p:cNvPr id="50" name="그림 49">
              <a:extLst>
                <a:ext uri="{FF2B5EF4-FFF2-40B4-BE49-F238E27FC236}">
                  <a16:creationId xmlns:a16="http://schemas.microsoft.com/office/drawing/2014/main" id="{A64F2910-B641-69AA-12EE-E653F9228A6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848100" y="1528762"/>
              <a:ext cx="4495800" cy="3800475"/>
            </a:xfrm>
            <a:prstGeom prst="rect">
              <a:avLst/>
            </a:prstGeom>
          </p:spPr>
        </p:pic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id="{985A1087-E665-6390-B464-0ED484FE40E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848691" y="5329238"/>
              <a:ext cx="4495210" cy="535530"/>
            </a:xfrm>
            <a:prstGeom prst="rect">
              <a:avLst/>
            </a:prstGeom>
          </p:spPr>
        </p:pic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F13E7769-9074-8670-714B-4EABD682037C}"/>
              </a:ext>
            </a:extLst>
          </p:cNvPr>
          <p:cNvGrpSpPr/>
          <p:nvPr/>
        </p:nvGrpSpPr>
        <p:grpSpPr>
          <a:xfrm>
            <a:off x="10134291" y="1543601"/>
            <a:ext cx="1824038" cy="2546011"/>
            <a:chOff x="4271962" y="1419225"/>
            <a:chExt cx="3648075" cy="5092021"/>
          </a:xfrm>
        </p:grpSpPr>
        <p:pic>
          <p:nvPicPr>
            <p:cNvPr id="57" name="그림 56">
              <a:extLst>
                <a:ext uri="{FF2B5EF4-FFF2-40B4-BE49-F238E27FC236}">
                  <a16:creationId xmlns:a16="http://schemas.microsoft.com/office/drawing/2014/main" id="{671DB880-EA38-06CD-0E2C-F02AF7D93E8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271962" y="1419225"/>
              <a:ext cx="3648075" cy="4019550"/>
            </a:xfrm>
            <a:prstGeom prst="rect">
              <a:avLst/>
            </a:prstGeom>
          </p:spPr>
        </p:pic>
        <p:pic>
          <p:nvPicPr>
            <p:cNvPr id="63" name="그림 62">
              <a:extLst>
                <a:ext uri="{FF2B5EF4-FFF2-40B4-BE49-F238E27FC236}">
                  <a16:creationId xmlns:a16="http://schemas.microsoft.com/office/drawing/2014/main" id="{0D2B7087-896B-69D7-A1A0-AA2E6BF0D97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271962" y="5421651"/>
              <a:ext cx="3648075" cy="1089595"/>
            </a:xfrm>
            <a:prstGeom prst="rect">
              <a:avLst/>
            </a:prstGeom>
          </p:spPr>
        </p:pic>
      </p:grp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DB398881-53F7-55BA-A9CD-5BE74FBE0D23}"/>
              </a:ext>
            </a:extLst>
          </p:cNvPr>
          <p:cNvGrpSpPr/>
          <p:nvPr/>
        </p:nvGrpSpPr>
        <p:grpSpPr>
          <a:xfrm>
            <a:off x="7162075" y="3921033"/>
            <a:ext cx="2096817" cy="2219677"/>
            <a:chOff x="3657600" y="847725"/>
            <a:chExt cx="4876800" cy="5162550"/>
          </a:xfrm>
        </p:grpSpPr>
        <p:pic>
          <p:nvPicPr>
            <p:cNvPr id="73" name="그림 72">
              <a:extLst>
                <a:ext uri="{FF2B5EF4-FFF2-40B4-BE49-F238E27FC236}">
                  <a16:creationId xmlns:a16="http://schemas.microsoft.com/office/drawing/2014/main" id="{AF426ACF-D37D-BEF6-ED60-09E8CAEC897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657600" y="847725"/>
              <a:ext cx="4876800" cy="5162550"/>
            </a:xfrm>
            <a:prstGeom prst="rect">
              <a:avLst/>
            </a:prstGeom>
          </p:spPr>
        </p:pic>
        <p:pic>
          <p:nvPicPr>
            <p:cNvPr id="75" name="그림 74">
              <a:extLst>
                <a:ext uri="{FF2B5EF4-FFF2-40B4-BE49-F238E27FC236}">
                  <a16:creationId xmlns:a16="http://schemas.microsoft.com/office/drawing/2014/main" id="{44298BFB-58CC-7863-0E11-BE1A237D2E5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609149" y="859863"/>
              <a:ext cx="2925251" cy="1008278"/>
            </a:xfrm>
            <a:prstGeom prst="rect">
              <a:avLst/>
            </a:prstGeom>
          </p:spPr>
        </p:pic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D513881A-81F0-48EA-DA12-E25BA690BEFD}"/>
              </a:ext>
            </a:extLst>
          </p:cNvPr>
          <p:cNvGrpSpPr/>
          <p:nvPr/>
        </p:nvGrpSpPr>
        <p:grpSpPr>
          <a:xfrm>
            <a:off x="9356170" y="4206157"/>
            <a:ext cx="2546458" cy="2317277"/>
            <a:chOff x="3238500" y="828675"/>
            <a:chExt cx="5715000" cy="5200650"/>
          </a:xfrm>
        </p:grpSpPr>
        <p:pic>
          <p:nvPicPr>
            <p:cNvPr id="78" name="그림 77">
              <a:extLst>
                <a:ext uri="{FF2B5EF4-FFF2-40B4-BE49-F238E27FC236}">
                  <a16:creationId xmlns:a16="http://schemas.microsoft.com/office/drawing/2014/main" id="{49539FA3-B63E-77B0-2098-402E2799809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238500" y="828675"/>
              <a:ext cx="5715000" cy="5200650"/>
            </a:xfrm>
            <a:prstGeom prst="rect">
              <a:avLst/>
            </a:prstGeom>
          </p:spPr>
        </p:pic>
        <p:pic>
          <p:nvPicPr>
            <p:cNvPr id="80" name="그림 79">
              <a:extLst>
                <a:ext uri="{FF2B5EF4-FFF2-40B4-BE49-F238E27FC236}">
                  <a16:creationId xmlns:a16="http://schemas.microsoft.com/office/drawing/2014/main" id="{8BDB09AD-02DE-0B38-1A60-1C36AC7CD24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107375" y="828675"/>
              <a:ext cx="3837797" cy="106373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818278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123824" y="-22708"/>
            <a:ext cx="74507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List (1)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9C05B25-E107-2D33-746E-8C76108A3B8E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9F79D5-72E7-2040-D92F-6CC3DD4400F6}"/>
              </a:ext>
            </a:extLst>
          </p:cNvPr>
          <p:cNvSpPr txBox="1"/>
          <p:nvPr/>
        </p:nvSpPr>
        <p:spPr>
          <a:xfrm>
            <a:off x="13310861" y="4324418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b="1" dirty="0"/>
              <a:t>그림 설명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49A7E7D-FC40-B8B4-FFBA-67B9D06C40C5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69D29A7-4288-16C8-F98B-3FCC3ACF8D57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0766C99-8428-3319-4E56-81AF5C33CDD3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32444137-026B-C712-AB5C-9F2A8AF3278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5" name="그림 14">
            <a:extLst>
              <a:ext uri="{FF2B5EF4-FFF2-40B4-BE49-F238E27FC236}">
                <a16:creationId xmlns:a16="http://schemas.microsoft.com/office/drawing/2014/main" id="{A548A6E1-492B-82F3-6A7E-A87113094B8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A79F9B0A-93BF-8719-79AA-7AC38F88953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5BC86D2E-F3E0-1B6A-D698-37B8215D3136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BC14273-01DC-4349-0741-0CFD1A6EB39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0FBF34F3-5C52-18C0-48D5-59EC205A4BFF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A6311009-453E-8556-6B67-5CB0F443471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183F893-8547-9FE5-6EEB-BC971274FFCB}"/>
              </a:ext>
            </a:extLst>
          </p:cNvPr>
          <p:cNvCxnSpPr>
            <a:cxnSpLocks/>
          </p:cNvCxnSpPr>
          <p:nvPr/>
        </p:nvCxnSpPr>
        <p:spPr>
          <a:xfrm flipV="1">
            <a:off x="12634722" y="5810860"/>
            <a:ext cx="0" cy="63151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F43E69BE-DAE4-358A-60BF-507BFAC14E23}"/>
              </a:ext>
            </a:extLst>
          </p:cNvPr>
          <p:cNvGraphicFramePr>
            <a:graphicFrameLocks noGrp="1"/>
          </p:cNvGraphicFramePr>
          <p:nvPr/>
        </p:nvGraphicFramePr>
        <p:xfrm>
          <a:off x="12355361" y="5238932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907E806C-F2F2-63C8-01FE-BA8B94D1ED11}"/>
              </a:ext>
            </a:extLst>
          </p:cNvPr>
          <p:cNvSpPr txBox="1"/>
          <p:nvPr/>
        </p:nvSpPr>
        <p:spPr>
          <a:xfrm>
            <a:off x="13310861" y="4851651"/>
            <a:ext cx="80754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rgbClr val="FF0000"/>
                </a:solidFill>
              </a:rPr>
              <a:t>Mismatch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6E0B7BAB-1AB3-67EA-D187-D10D0CAD884E}"/>
              </a:ext>
            </a:extLst>
          </p:cNvPr>
          <p:cNvCxnSpPr>
            <a:cxnSpLocks/>
          </p:cNvCxnSpPr>
          <p:nvPr/>
        </p:nvCxnSpPr>
        <p:spPr>
          <a:xfrm>
            <a:off x="12800835" y="5923988"/>
            <a:ext cx="369320" cy="0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41BCC5E7-136D-B97C-3C4E-4CA3D23EEE52}"/>
              </a:ext>
            </a:extLst>
          </p:cNvPr>
          <p:cNvGraphicFramePr>
            <a:graphicFrameLocks noGrp="1"/>
          </p:cNvGraphicFramePr>
          <p:nvPr/>
        </p:nvGraphicFramePr>
        <p:xfrm>
          <a:off x="12862378" y="6140710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1615A5FB-8DC2-08AA-574F-2DD311F8D46E}"/>
              </a:ext>
            </a:extLst>
          </p:cNvPr>
          <p:cNvSpPr txBox="1"/>
          <p:nvPr/>
        </p:nvSpPr>
        <p:spPr>
          <a:xfrm>
            <a:off x="13525361" y="5754492"/>
            <a:ext cx="724841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Pattern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20550F9A-4C47-C99C-2CE7-374EB7BC53D6}"/>
              </a:ext>
            </a:extLst>
          </p:cNvPr>
          <p:cNvGraphicFramePr>
            <a:graphicFrameLocks noGrp="1"/>
          </p:cNvGraphicFramePr>
          <p:nvPr/>
        </p:nvGraphicFramePr>
        <p:xfrm>
          <a:off x="12450434" y="689363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10484F1E-A1B7-BCC1-D865-BD1D1687205D}"/>
              </a:ext>
            </a:extLst>
          </p:cNvPr>
          <p:cNvSpPr txBox="1"/>
          <p:nvPr/>
        </p:nvSpPr>
        <p:spPr>
          <a:xfrm>
            <a:off x="14118404" y="4799602"/>
            <a:ext cx="883047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sz="1600">
                <a:solidFill>
                  <a:schemeClr val="tx1"/>
                </a:solidFill>
              </a:rPr>
              <a:t>글자설명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EC28986-B395-A05A-8423-4E6E5FC031A8}"/>
              </a:ext>
            </a:extLst>
          </p:cNvPr>
          <p:cNvGrpSpPr/>
          <p:nvPr/>
        </p:nvGrpSpPr>
        <p:grpSpPr>
          <a:xfrm>
            <a:off x="15008211" y="1152408"/>
            <a:ext cx="1890898" cy="1590196"/>
            <a:chOff x="3203973" y="3273667"/>
            <a:chExt cx="1890898" cy="1590196"/>
          </a:xfrm>
        </p:grpSpPr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DB01CE58-7F2B-0369-4C33-62086324C07F}"/>
                </a:ext>
              </a:extLst>
            </p:cNvPr>
            <p:cNvCxnSpPr>
              <a:cxnSpLocks/>
            </p:cNvCxnSpPr>
            <p:nvPr/>
          </p:nvCxnSpPr>
          <p:spPr>
            <a:xfrm>
              <a:off x="3284602" y="4147619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D8D6F53D-D1AB-11F6-64F7-D0734E26B87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276112" y="4163101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FA2A17F5-53E6-6873-3B75-8F43ADDE6526}"/>
                </a:ext>
              </a:extLst>
            </p:cNvPr>
            <p:cNvSpPr/>
            <p:nvPr/>
          </p:nvSpPr>
          <p:spPr>
            <a:xfrm>
              <a:off x="3924792" y="4087047"/>
              <a:ext cx="121144" cy="121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45B67CED-BD03-655C-ACFA-819888EA580F}"/>
                </a:ext>
              </a:extLst>
            </p:cNvPr>
            <p:cNvSpPr/>
            <p:nvPr/>
          </p:nvSpPr>
          <p:spPr>
            <a:xfrm>
              <a:off x="4355895" y="373511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1BD47E0F-2213-FB48-085A-5695140199E3}"/>
                </a:ext>
              </a:extLst>
            </p:cNvPr>
            <p:cNvSpPr/>
            <p:nvPr/>
          </p:nvSpPr>
          <p:spPr>
            <a:xfrm>
              <a:off x="3546550" y="357498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9A94486-1664-26A1-1673-AE27DAF75458}"/>
                </a:ext>
              </a:extLst>
            </p:cNvPr>
            <p:cNvSpPr txBox="1"/>
            <p:nvPr/>
          </p:nvSpPr>
          <p:spPr>
            <a:xfrm>
              <a:off x="3203973" y="3273667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0220B96-98A4-671A-B200-597786A2760D}"/>
                </a:ext>
              </a:extLst>
            </p:cNvPr>
            <p:cNvSpPr txBox="1"/>
            <p:nvPr/>
          </p:nvSpPr>
          <p:spPr>
            <a:xfrm>
              <a:off x="4370030" y="3511461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1280DEBC-E190-4129-9067-A915FB00F45E}"/>
                </a:ext>
              </a:extLst>
            </p:cNvPr>
            <p:cNvCxnSpPr>
              <a:cxnSpLocks/>
            </p:cNvCxnSpPr>
            <p:nvPr/>
          </p:nvCxnSpPr>
          <p:spPr>
            <a:xfrm>
              <a:off x="4416467" y="3866704"/>
              <a:ext cx="0" cy="280915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0ED8188E-E8B7-7FEA-4AE8-234860D5A164}"/>
                </a:ext>
              </a:extLst>
            </p:cNvPr>
            <p:cNvCxnSpPr>
              <a:cxnSpLocks/>
            </p:cNvCxnSpPr>
            <p:nvPr/>
          </p:nvCxnSpPr>
          <p:spPr>
            <a:xfrm>
              <a:off x="3607122" y="3685993"/>
              <a:ext cx="0" cy="451364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D965A572-F6AE-E586-E542-D51D87B1B662}"/>
                </a:ext>
              </a:extLst>
            </p:cNvPr>
            <p:cNvCxnSpPr>
              <a:cxnSpLocks/>
            </p:cNvCxnSpPr>
            <p:nvPr/>
          </p:nvCxnSpPr>
          <p:spPr>
            <a:xfrm>
              <a:off x="3976874" y="3795086"/>
              <a:ext cx="379021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B4BE8710-79FB-7423-A078-0D06D26DE89F}"/>
                </a:ext>
              </a:extLst>
            </p:cNvPr>
            <p:cNvCxnSpPr>
              <a:cxnSpLocks/>
            </p:cNvCxnSpPr>
            <p:nvPr/>
          </p:nvCxnSpPr>
          <p:spPr>
            <a:xfrm>
              <a:off x="3667694" y="3635555"/>
              <a:ext cx="309180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4351F21-D611-03DC-E69F-F7DCF4347A69}"/>
                </a:ext>
              </a:extLst>
            </p:cNvPr>
            <p:cNvSpPr txBox="1"/>
            <p:nvPr/>
          </p:nvSpPr>
          <p:spPr>
            <a:xfrm>
              <a:off x="3945624" y="4228768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</a:t>
              </a:r>
              <a:r>
                <a:rPr lang="en-US" altLang="ko-KR" dirty="0" err="1">
                  <a:solidFill>
                    <a:schemeClr val="tx1"/>
                  </a:solidFill>
                </a:rPr>
                <a:t>x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, </a:t>
              </a:r>
              <a:r>
                <a:rPr lang="en-US" altLang="ko-KR" dirty="0" err="1">
                  <a:solidFill>
                    <a:schemeClr val="tx1"/>
                  </a:solidFill>
                </a:rPr>
                <a:t>y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B4D36F8A-9A17-2052-D443-B7345E66B7EC}"/>
                </a:ext>
              </a:extLst>
            </p:cNvPr>
            <p:cNvCxnSpPr>
              <a:stCxn id="32" idx="1"/>
              <a:endCxn id="34" idx="5"/>
            </p:cNvCxnSpPr>
            <p:nvPr/>
          </p:nvCxnSpPr>
          <p:spPr>
            <a:xfrm flipH="1" flipV="1">
              <a:off x="3649953" y="3678386"/>
              <a:ext cx="292580" cy="426402"/>
            </a:xfrm>
            <a:prstGeom prst="straightConnector1">
              <a:avLst/>
            </a:prstGeom>
            <a:noFill/>
            <a:ln w="38100">
              <a:solidFill>
                <a:srgbClr val="0000FF"/>
              </a:solidFill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723E5952-83E2-9DD0-3A40-1755F5D0B80B}"/>
              </a:ext>
            </a:extLst>
          </p:cNvPr>
          <p:cNvCxnSpPr>
            <a:cxnSpLocks/>
          </p:cNvCxnSpPr>
          <p:nvPr/>
        </p:nvCxnSpPr>
        <p:spPr>
          <a:xfrm>
            <a:off x="15411360" y="4289018"/>
            <a:ext cx="0" cy="345777"/>
          </a:xfrm>
          <a:prstGeom prst="line">
            <a:avLst/>
          </a:prstGeom>
          <a:ln w="38100">
            <a:solidFill>
              <a:srgbClr val="FFFF00"/>
            </a:solidFill>
            <a:prstDash val="sysDot"/>
          </a:ln>
          <a:effectLst>
            <a:glow rad="25400">
              <a:schemeClr val="tx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254A04F5-4739-B6F4-D253-1B3B1A0911E8}"/>
              </a:ext>
            </a:extLst>
          </p:cNvPr>
          <p:cNvSpPr txBox="1"/>
          <p:nvPr/>
        </p:nvSpPr>
        <p:spPr>
          <a:xfrm>
            <a:off x="14975450" y="4021491"/>
            <a:ext cx="871819" cy="21544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400" dirty="0">
                <a:solidFill>
                  <a:srgbClr val="FFFF00"/>
                </a:solidFill>
                <a:effectLst>
                  <a:glow rad="50800">
                    <a:schemeClr val="tx1"/>
                  </a:glow>
                </a:effectLst>
              </a:rPr>
              <a:t>Partition</a:t>
            </a:r>
            <a:endParaRPr lang="ko-KR" altLang="en-US" sz="1400" baseline="-25000" dirty="0">
              <a:solidFill>
                <a:srgbClr val="FFFF00"/>
              </a:solidFill>
              <a:effectLst>
                <a:glow rad="50800">
                  <a:schemeClr val="tx1"/>
                </a:glow>
              </a:effectLst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EA8F9305-ECDD-4EC8-1BFC-15229320B7F6}"/>
              </a:ext>
            </a:extLst>
          </p:cNvPr>
          <p:cNvSpPr/>
          <p:nvPr/>
        </p:nvSpPr>
        <p:spPr>
          <a:xfrm>
            <a:off x="15378994" y="5045823"/>
            <a:ext cx="108000" cy="108000"/>
          </a:xfrm>
          <a:prstGeom prst="rect">
            <a:avLst/>
          </a:prstGeom>
          <a:solidFill>
            <a:schemeClr val="bg2">
              <a:lumMod val="75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F0D810C-0148-7E44-CC4E-E04D178E37EB}"/>
              </a:ext>
            </a:extLst>
          </p:cNvPr>
          <p:cNvSpPr/>
          <p:nvPr/>
        </p:nvSpPr>
        <p:spPr>
          <a:xfrm>
            <a:off x="15618524" y="5045823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14B4933-3E63-8294-B378-E04C97D54329}"/>
              </a:ext>
            </a:extLst>
          </p:cNvPr>
          <p:cNvCxnSpPr/>
          <p:nvPr/>
        </p:nvCxnSpPr>
        <p:spPr>
          <a:xfrm>
            <a:off x="15432994" y="5153823"/>
            <a:ext cx="0" cy="1034018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B6CC705D-7A02-A68F-2ABD-8492F2C267F7}"/>
              </a:ext>
            </a:extLst>
          </p:cNvPr>
          <p:cNvGraphicFramePr>
            <a:graphicFrameLocks noGrp="1"/>
          </p:cNvGraphicFramePr>
          <p:nvPr/>
        </p:nvGraphicFramePr>
        <p:xfrm>
          <a:off x="15781112" y="4292903"/>
          <a:ext cx="951806" cy="806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180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608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F466839E-DE05-3A0A-9005-989920791B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2554330"/>
              </p:ext>
            </p:extLst>
          </p:nvPr>
        </p:nvGraphicFramePr>
        <p:xfrm>
          <a:off x="111379" y="874020"/>
          <a:ext cx="11977714" cy="5882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771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823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List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Mutable and Dynamically sized array(set, tuple is immutable)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Using brackets []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For access elements, use index(integer type)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For adding element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Use append(): only one argument needed, O(1)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Use insert(): position, value needed, O(n)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Use extend(): adding multiple elements is possible, O(n)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For reverse elements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Use reverse() Ex.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lst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= [1, 2, 3],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lst.reverse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Use reversed() Ex.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lst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= [1, 2, 3],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rlst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= list(reversed(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lst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For removing elements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Use remove(): remove first occurrence of element, O(n)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Use pop(): remove last element( O(1) ) or element at position( O(n) 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For swap elements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Use comma like lst1[0],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lst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[1]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lst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[1],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lst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[0], O(1)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Use pop() , O(1)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Use tuple like tup1 = lst1[pos1], lst1[pos2],  lst1[pos2], lst1[pos1] = tup1, O(1)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Use temp variable ,O(1)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Use enumerate(), O(n)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BCE1818F-446F-8654-1406-E91E55AAE4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6429" y="1474789"/>
            <a:ext cx="4410075" cy="199072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C47F7BE-0D2B-83D0-A1AD-A8FC5B899B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6467" y="2017714"/>
            <a:ext cx="3810000" cy="90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0640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123824" y="-22708"/>
            <a:ext cx="74507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List (2)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9C05B25-E107-2D33-746E-8C76108A3B8E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9F79D5-72E7-2040-D92F-6CC3DD4400F6}"/>
              </a:ext>
            </a:extLst>
          </p:cNvPr>
          <p:cNvSpPr txBox="1"/>
          <p:nvPr/>
        </p:nvSpPr>
        <p:spPr>
          <a:xfrm>
            <a:off x="13310861" y="4324418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b="1" dirty="0"/>
              <a:t>그림 설명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49A7E7D-FC40-B8B4-FFBA-67B9D06C40C5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69D29A7-4288-16C8-F98B-3FCC3ACF8D57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0766C99-8428-3319-4E56-81AF5C33CDD3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32444137-026B-C712-AB5C-9F2A8AF3278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5" name="그림 14">
            <a:extLst>
              <a:ext uri="{FF2B5EF4-FFF2-40B4-BE49-F238E27FC236}">
                <a16:creationId xmlns:a16="http://schemas.microsoft.com/office/drawing/2014/main" id="{A548A6E1-492B-82F3-6A7E-A87113094B8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A79F9B0A-93BF-8719-79AA-7AC38F88953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5BC86D2E-F3E0-1B6A-D698-37B8215D3136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BC14273-01DC-4349-0741-0CFD1A6EB39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0FBF34F3-5C52-18C0-48D5-59EC205A4BFF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A6311009-453E-8556-6B67-5CB0F443471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183F893-8547-9FE5-6EEB-BC971274FFCB}"/>
              </a:ext>
            </a:extLst>
          </p:cNvPr>
          <p:cNvCxnSpPr>
            <a:cxnSpLocks/>
          </p:cNvCxnSpPr>
          <p:nvPr/>
        </p:nvCxnSpPr>
        <p:spPr>
          <a:xfrm flipV="1">
            <a:off x="12634722" y="5810860"/>
            <a:ext cx="0" cy="63151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F43E69BE-DAE4-358A-60BF-507BFAC14E23}"/>
              </a:ext>
            </a:extLst>
          </p:cNvPr>
          <p:cNvGraphicFramePr>
            <a:graphicFrameLocks noGrp="1"/>
          </p:cNvGraphicFramePr>
          <p:nvPr/>
        </p:nvGraphicFramePr>
        <p:xfrm>
          <a:off x="12355361" y="5238932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907E806C-F2F2-63C8-01FE-BA8B94D1ED11}"/>
              </a:ext>
            </a:extLst>
          </p:cNvPr>
          <p:cNvSpPr txBox="1"/>
          <p:nvPr/>
        </p:nvSpPr>
        <p:spPr>
          <a:xfrm>
            <a:off x="13310861" y="4851651"/>
            <a:ext cx="80754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rgbClr val="FF0000"/>
                </a:solidFill>
              </a:rPr>
              <a:t>Mismatch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6E0B7BAB-1AB3-67EA-D187-D10D0CAD884E}"/>
              </a:ext>
            </a:extLst>
          </p:cNvPr>
          <p:cNvCxnSpPr>
            <a:cxnSpLocks/>
          </p:cNvCxnSpPr>
          <p:nvPr/>
        </p:nvCxnSpPr>
        <p:spPr>
          <a:xfrm>
            <a:off x="12800835" y="5923988"/>
            <a:ext cx="369320" cy="0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41BCC5E7-136D-B97C-3C4E-4CA3D23EEE52}"/>
              </a:ext>
            </a:extLst>
          </p:cNvPr>
          <p:cNvGraphicFramePr>
            <a:graphicFrameLocks noGrp="1"/>
          </p:cNvGraphicFramePr>
          <p:nvPr/>
        </p:nvGraphicFramePr>
        <p:xfrm>
          <a:off x="12862378" y="6140710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1615A5FB-8DC2-08AA-574F-2DD311F8D46E}"/>
              </a:ext>
            </a:extLst>
          </p:cNvPr>
          <p:cNvSpPr txBox="1"/>
          <p:nvPr/>
        </p:nvSpPr>
        <p:spPr>
          <a:xfrm>
            <a:off x="13525361" y="5754492"/>
            <a:ext cx="724841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Pattern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20550F9A-4C47-C99C-2CE7-374EB7BC53D6}"/>
              </a:ext>
            </a:extLst>
          </p:cNvPr>
          <p:cNvGraphicFramePr>
            <a:graphicFrameLocks noGrp="1"/>
          </p:cNvGraphicFramePr>
          <p:nvPr/>
        </p:nvGraphicFramePr>
        <p:xfrm>
          <a:off x="12450434" y="689363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10484F1E-A1B7-BCC1-D865-BD1D1687205D}"/>
              </a:ext>
            </a:extLst>
          </p:cNvPr>
          <p:cNvSpPr txBox="1"/>
          <p:nvPr/>
        </p:nvSpPr>
        <p:spPr>
          <a:xfrm>
            <a:off x="14118404" y="4799602"/>
            <a:ext cx="883047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sz="1600">
                <a:solidFill>
                  <a:schemeClr val="tx1"/>
                </a:solidFill>
              </a:rPr>
              <a:t>글자설명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EC28986-B395-A05A-8423-4E6E5FC031A8}"/>
              </a:ext>
            </a:extLst>
          </p:cNvPr>
          <p:cNvGrpSpPr/>
          <p:nvPr/>
        </p:nvGrpSpPr>
        <p:grpSpPr>
          <a:xfrm>
            <a:off x="15008211" y="1152408"/>
            <a:ext cx="1890898" cy="1590196"/>
            <a:chOff x="3203973" y="3273667"/>
            <a:chExt cx="1890898" cy="1590196"/>
          </a:xfrm>
        </p:grpSpPr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DB01CE58-7F2B-0369-4C33-62086324C07F}"/>
                </a:ext>
              </a:extLst>
            </p:cNvPr>
            <p:cNvCxnSpPr>
              <a:cxnSpLocks/>
            </p:cNvCxnSpPr>
            <p:nvPr/>
          </p:nvCxnSpPr>
          <p:spPr>
            <a:xfrm>
              <a:off x="3284602" y="4147619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D8D6F53D-D1AB-11F6-64F7-D0734E26B87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276112" y="4163101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FA2A17F5-53E6-6873-3B75-8F43ADDE6526}"/>
                </a:ext>
              </a:extLst>
            </p:cNvPr>
            <p:cNvSpPr/>
            <p:nvPr/>
          </p:nvSpPr>
          <p:spPr>
            <a:xfrm>
              <a:off x="3924792" y="4087047"/>
              <a:ext cx="121144" cy="121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45B67CED-BD03-655C-ACFA-819888EA580F}"/>
                </a:ext>
              </a:extLst>
            </p:cNvPr>
            <p:cNvSpPr/>
            <p:nvPr/>
          </p:nvSpPr>
          <p:spPr>
            <a:xfrm>
              <a:off x="4355895" y="373511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1BD47E0F-2213-FB48-085A-5695140199E3}"/>
                </a:ext>
              </a:extLst>
            </p:cNvPr>
            <p:cNvSpPr/>
            <p:nvPr/>
          </p:nvSpPr>
          <p:spPr>
            <a:xfrm>
              <a:off x="3546550" y="357498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9A94486-1664-26A1-1673-AE27DAF75458}"/>
                </a:ext>
              </a:extLst>
            </p:cNvPr>
            <p:cNvSpPr txBox="1"/>
            <p:nvPr/>
          </p:nvSpPr>
          <p:spPr>
            <a:xfrm>
              <a:off x="3203973" y="3273667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0220B96-98A4-671A-B200-597786A2760D}"/>
                </a:ext>
              </a:extLst>
            </p:cNvPr>
            <p:cNvSpPr txBox="1"/>
            <p:nvPr/>
          </p:nvSpPr>
          <p:spPr>
            <a:xfrm>
              <a:off x="4370030" y="3511461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1280DEBC-E190-4129-9067-A915FB00F45E}"/>
                </a:ext>
              </a:extLst>
            </p:cNvPr>
            <p:cNvCxnSpPr>
              <a:cxnSpLocks/>
            </p:cNvCxnSpPr>
            <p:nvPr/>
          </p:nvCxnSpPr>
          <p:spPr>
            <a:xfrm>
              <a:off x="4416467" y="3866704"/>
              <a:ext cx="0" cy="280915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0ED8188E-E8B7-7FEA-4AE8-234860D5A164}"/>
                </a:ext>
              </a:extLst>
            </p:cNvPr>
            <p:cNvCxnSpPr>
              <a:cxnSpLocks/>
            </p:cNvCxnSpPr>
            <p:nvPr/>
          </p:nvCxnSpPr>
          <p:spPr>
            <a:xfrm>
              <a:off x="3607122" y="3685993"/>
              <a:ext cx="0" cy="451364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D965A572-F6AE-E586-E542-D51D87B1B662}"/>
                </a:ext>
              </a:extLst>
            </p:cNvPr>
            <p:cNvCxnSpPr>
              <a:cxnSpLocks/>
            </p:cNvCxnSpPr>
            <p:nvPr/>
          </p:nvCxnSpPr>
          <p:spPr>
            <a:xfrm>
              <a:off x="3976874" y="3795086"/>
              <a:ext cx="379021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B4BE8710-79FB-7423-A078-0D06D26DE89F}"/>
                </a:ext>
              </a:extLst>
            </p:cNvPr>
            <p:cNvCxnSpPr>
              <a:cxnSpLocks/>
            </p:cNvCxnSpPr>
            <p:nvPr/>
          </p:nvCxnSpPr>
          <p:spPr>
            <a:xfrm>
              <a:off x="3667694" y="3635555"/>
              <a:ext cx="309180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4351F21-D611-03DC-E69F-F7DCF4347A69}"/>
                </a:ext>
              </a:extLst>
            </p:cNvPr>
            <p:cNvSpPr txBox="1"/>
            <p:nvPr/>
          </p:nvSpPr>
          <p:spPr>
            <a:xfrm>
              <a:off x="3945624" y="4228768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</a:t>
              </a:r>
              <a:r>
                <a:rPr lang="en-US" altLang="ko-KR" dirty="0" err="1">
                  <a:solidFill>
                    <a:schemeClr val="tx1"/>
                  </a:solidFill>
                </a:rPr>
                <a:t>x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, </a:t>
              </a:r>
              <a:r>
                <a:rPr lang="en-US" altLang="ko-KR" dirty="0" err="1">
                  <a:solidFill>
                    <a:schemeClr val="tx1"/>
                  </a:solidFill>
                </a:rPr>
                <a:t>y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B4D36F8A-9A17-2052-D443-B7345E66B7EC}"/>
                </a:ext>
              </a:extLst>
            </p:cNvPr>
            <p:cNvCxnSpPr>
              <a:stCxn id="32" idx="1"/>
              <a:endCxn id="34" idx="5"/>
            </p:cNvCxnSpPr>
            <p:nvPr/>
          </p:nvCxnSpPr>
          <p:spPr>
            <a:xfrm flipH="1" flipV="1">
              <a:off x="3649953" y="3678386"/>
              <a:ext cx="292580" cy="426402"/>
            </a:xfrm>
            <a:prstGeom prst="straightConnector1">
              <a:avLst/>
            </a:prstGeom>
            <a:noFill/>
            <a:ln w="38100">
              <a:solidFill>
                <a:srgbClr val="0000FF"/>
              </a:solidFill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723E5952-83E2-9DD0-3A40-1755F5D0B80B}"/>
              </a:ext>
            </a:extLst>
          </p:cNvPr>
          <p:cNvCxnSpPr>
            <a:cxnSpLocks/>
          </p:cNvCxnSpPr>
          <p:nvPr/>
        </p:nvCxnSpPr>
        <p:spPr>
          <a:xfrm>
            <a:off x="15411360" y="4289018"/>
            <a:ext cx="0" cy="345777"/>
          </a:xfrm>
          <a:prstGeom prst="line">
            <a:avLst/>
          </a:prstGeom>
          <a:ln w="38100">
            <a:solidFill>
              <a:srgbClr val="FFFF00"/>
            </a:solidFill>
            <a:prstDash val="sysDot"/>
          </a:ln>
          <a:effectLst>
            <a:glow rad="25400">
              <a:schemeClr val="tx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254A04F5-4739-B6F4-D253-1B3B1A0911E8}"/>
              </a:ext>
            </a:extLst>
          </p:cNvPr>
          <p:cNvSpPr txBox="1"/>
          <p:nvPr/>
        </p:nvSpPr>
        <p:spPr>
          <a:xfrm>
            <a:off x="14975450" y="4021491"/>
            <a:ext cx="871819" cy="21544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400" dirty="0">
                <a:solidFill>
                  <a:srgbClr val="FFFF00"/>
                </a:solidFill>
                <a:effectLst>
                  <a:glow rad="50800">
                    <a:schemeClr val="tx1"/>
                  </a:glow>
                </a:effectLst>
              </a:rPr>
              <a:t>Partition</a:t>
            </a:r>
            <a:endParaRPr lang="ko-KR" altLang="en-US" sz="1400" baseline="-25000" dirty="0">
              <a:solidFill>
                <a:srgbClr val="FFFF00"/>
              </a:solidFill>
              <a:effectLst>
                <a:glow rad="50800">
                  <a:schemeClr val="tx1"/>
                </a:glow>
              </a:effectLst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EA8F9305-ECDD-4EC8-1BFC-15229320B7F6}"/>
              </a:ext>
            </a:extLst>
          </p:cNvPr>
          <p:cNvSpPr/>
          <p:nvPr/>
        </p:nvSpPr>
        <p:spPr>
          <a:xfrm>
            <a:off x="15378994" y="5045823"/>
            <a:ext cx="108000" cy="108000"/>
          </a:xfrm>
          <a:prstGeom prst="rect">
            <a:avLst/>
          </a:prstGeom>
          <a:solidFill>
            <a:schemeClr val="bg2">
              <a:lumMod val="75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F0D810C-0148-7E44-CC4E-E04D178E37EB}"/>
              </a:ext>
            </a:extLst>
          </p:cNvPr>
          <p:cNvSpPr/>
          <p:nvPr/>
        </p:nvSpPr>
        <p:spPr>
          <a:xfrm>
            <a:off x="15618524" y="5045823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14B4933-3E63-8294-B378-E04C97D54329}"/>
              </a:ext>
            </a:extLst>
          </p:cNvPr>
          <p:cNvCxnSpPr/>
          <p:nvPr/>
        </p:nvCxnSpPr>
        <p:spPr>
          <a:xfrm>
            <a:off x="15432994" y="5153823"/>
            <a:ext cx="0" cy="1034018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B6CC705D-7A02-A68F-2ABD-8492F2C267F7}"/>
              </a:ext>
            </a:extLst>
          </p:cNvPr>
          <p:cNvGraphicFramePr>
            <a:graphicFrameLocks noGrp="1"/>
          </p:cNvGraphicFramePr>
          <p:nvPr/>
        </p:nvGraphicFramePr>
        <p:xfrm>
          <a:off x="15781112" y="4292903"/>
          <a:ext cx="951806" cy="806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180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608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F466839E-DE05-3A0A-9005-989920791B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904346"/>
              </p:ext>
            </p:extLst>
          </p:nvPr>
        </p:nvGraphicFramePr>
        <p:xfrm>
          <a:off x="111379" y="874020"/>
          <a:ext cx="11977714" cy="5882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771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82380"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Methods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append(item): add element to end, O(1)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extend(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iterable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): add all element of list to other list, O(n)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Difference of append() and extend():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append() add item as itself like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lst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= [‘a’, ‘b’],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lst.append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(‘he’), print(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lst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 [‘a’, ‘b’, ‘he’]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extend() add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iterable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as element like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lst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= [‘a’, ‘b’],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lst.extend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(‘he’), print(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lst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 [‘a’, ‘b’, ‘h’, ‘e’]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insert(index, item): insert item at index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remove(item): remove item from list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clear(): remove all items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index(item, start, end): return index of matched item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start, end: optional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Return lowest index of matched item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ValueError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if item isn’t exist in list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count(object): return the number of occurrences of item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TypeError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if &gt;=2 parameter are passed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sort(key=..., reverse=...): sort items in ascending order, O(n log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key: optional, function that serves as key for sort comparison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reverse: optional, if True, sort in descending order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reverse(): reverse order of items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copy(): return copy of list(shallow copy)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Deep copy: Using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copy.deepcopy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Shallow copy: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Using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copy.copy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list.copy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(), slicing: only reflect modified nested list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Using assignment operator(=): reflect modified original list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pop(index): remove and return item at index(if no index, remove and return last element)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pSp>
        <p:nvGrpSpPr>
          <p:cNvPr id="55" name="그룹 54">
            <a:extLst>
              <a:ext uri="{FF2B5EF4-FFF2-40B4-BE49-F238E27FC236}">
                <a16:creationId xmlns:a16="http://schemas.microsoft.com/office/drawing/2014/main" id="{00163EB7-7E4B-38E5-3B52-D554059B5FFB}"/>
              </a:ext>
            </a:extLst>
          </p:cNvPr>
          <p:cNvGrpSpPr/>
          <p:nvPr/>
        </p:nvGrpSpPr>
        <p:grpSpPr>
          <a:xfrm>
            <a:off x="10284717" y="985306"/>
            <a:ext cx="1682852" cy="809792"/>
            <a:chOff x="4724400" y="2943225"/>
            <a:chExt cx="2743201" cy="1320035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0D389669-2774-A1BA-9FE4-AC1F25C4E2D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24400" y="2943225"/>
              <a:ext cx="2743200" cy="971550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4FEABFF4-7427-B230-29A7-F5D99DE92D7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724401" y="3914775"/>
              <a:ext cx="2743200" cy="348485"/>
            </a:xfrm>
            <a:prstGeom prst="rect">
              <a:avLst/>
            </a:prstGeom>
          </p:spPr>
        </p:pic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3F3C394C-07E4-5D1D-D826-05C2F5C5A43B}"/>
              </a:ext>
            </a:extLst>
          </p:cNvPr>
          <p:cNvGrpSpPr/>
          <p:nvPr/>
        </p:nvGrpSpPr>
        <p:grpSpPr>
          <a:xfrm>
            <a:off x="8079744" y="989089"/>
            <a:ext cx="2073192" cy="775585"/>
            <a:chOff x="4400550" y="2933700"/>
            <a:chExt cx="3390901" cy="1268542"/>
          </a:xfrm>
        </p:grpSpPr>
        <p:pic>
          <p:nvPicPr>
            <p:cNvPr id="51" name="그림 50">
              <a:extLst>
                <a:ext uri="{FF2B5EF4-FFF2-40B4-BE49-F238E27FC236}">
                  <a16:creationId xmlns:a16="http://schemas.microsoft.com/office/drawing/2014/main" id="{863BE771-DE8D-E263-2227-25337810A80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400550" y="2933700"/>
              <a:ext cx="3390900" cy="990600"/>
            </a:xfrm>
            <a:prstGeom prst="rect">
              <a:avLst/>
            </a:prstGeom>
          </p:spPr>
        </p:pic>
        <p:pic>
          <p:nvPicPr>
            <p:cNvPr id="53" name="그림 52">
              <a:extLst>
                <a:ext uri="{FF2B5EF4-FFF2-40B4-BE49-F238E27FC236}">
                  <a16:creationId xmlns:a16="http://schemas.microsoft.com/office/drawing/2014/main" id="{43F2D12B-E6A6-B2EB-003C-70B1232BFD7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00551" y="3924299"/>
              <a:ext cx="3390900" cy="277943"/>
            </a:xfrm>
            <a:prstGeom prst="rect">
              <a:avLst/>
            </a:prstGeom>
          </p:spPr>
        </p:pic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61F0A829-23A4-5D22-5747-ADF8B271884F}"/>
              </a:ext>
            </a:extLst>
          </p:cNvPr>
          <p:cNvGrpSpPr/>
          <p:nvPr/>
        </p:nvGrpSpPr>
        <p:grpSpPr>
          <a:xfrm>
            <a:off x="5528848" y="2145425"/>
            <a:ext cx="2207619" cy="1933629"/>
            <a:chOff x="3155951" y="2284685"/>
            <a:chExt cx="4314825" cy="3779307"/>
          </a:xfrm>
        </p:grpSpPr>
        <p:pic>
          <p:nvPicPr>
            <p:cNvPr id="57" name="그림 56">
              <a:extLst>
                <a:ext uri="{FF2B5EF4-FFF2-40B4-BE49-F238E27FC236}">
                  <a16:creationId xmlns:a16="http://schemas.microsoft.com/office/drawing/2014/main" id="{D2728B61-9FD2-34E9-C3E9-98E11EFCCC1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155951" y="2292092"/>
              <a:ext cx="4314825" cy="3771900"/>
            </a:xfrm>
            <a:prstGeom prst="rect">
              <a:avLst/>
            </a:prstGeom>
          </p:spPr>
        </p:pic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39E945E6-6EFE-37C9-B16F-4F7EE8F3F17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268301" y="2284685"/>
              <a:ext cx="2199424" cy="499869"/>
            </a:xfrm>
            <a:prstGeom prst="rect">
              <a:avLst/>
            </a:prstGeom>
          </p:spPr>
        </p:pic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4CD159A6-FA1A-21E4-81BC-791E7FB15BF7}"/>
              </a:ext>
            </a:extLst>
          </p:cNvPr>
          <p:cNvGrpSpPr/>
          <p:nvPr/>
        </p:nvGrpSpPr>
        <p:grpSpPr>
          <a:xfrm>
            <a:off x="7944334" y="2150293"/>
            <a:ext cx="2699825" cy="961947"/>
            <a:chOff x="2665720" y="4755519"/>
            <a:chExt cx="5276850" cy="1880140"/>
          </a:xfrm>
        </p:grpSpPr>
        <p:pic>
          <p:nvPicPr>
            <p:cNvPr id="61" name="그림 60">
              <a:extLst>
                <a:ext uri="{FF2B5EF4-FFF2-40B4-BE49-F238E27FC236}">
                  <a16:creationId xmlns:a16="http://schemas.microsoft.com/office/drawing/2014/main" id="{495F45BC-39CE-1614-80BA-F828D44C468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665720" y="4755519"/>
              <a:ext cx="5276850" cy="1638300"/>
            </a:xfrm>
            <a:prstGeom prst="rect">
              <a:avLst/>
            </a:prstGeom>
          </p:spPr>
        </p:pic>
        <p:pic>
          <p:nvPicPr>
            <p:cNvPr id="63" name="그림 62">
              <a:extLst>
                <a:ext uri="{FF2B5EF4-FFF2-40B4-BE49-F238E27FC236}">
                  <a16:creationId xmlns:a16="http://schemas.microsoft.com/office/drawing/2014/main" id="{657B66A1-CFA5-BC37-BC81-A8C369AB561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665720" y="6386893"/>
              <a:ext cx="5276850" cy="248766"/>
            </a:xfrm>
            <a:prstGeom prst="rect">
              <a:avLst/>
            </a:prstGeom>
          </p:spPr>
        </p:pic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F777D83A-1008-789D-2106-301F5F810C8B}"/>
              </a:ext>
            </a:extLst>
          </p:cNvPr>
          <p:cNvGrpSpPr/>
          <p:nvPr/>
        </p:nvGrpSpPr>
        <p:grpSpPr>
          <a:xfrm>
            <a:off x="7936754" y="3175183"/>
            <a:ext cx="3377219" cy="1031404"/>
            <a:chOff x="6614959" y="4308842"/>
            <a:chExt cx="6600826" cy="2015894"/>
          </a:xfrm>
        </p:grpSpPr>
        <p:pic>
          <p:nvPicPr>
            <p:cNvPr id="65" name="그림 64">
              <a:extLst>
                <a:ext uri="{FF2B5EF4-FFF2-40B4-BE49-F238E27FC236}">
                  <a16:creationId xmlns:a16="http://schemas.microsoft.com/office/drawing/2014/main" id="{9A06284C-0336-71D4-3CFD-FC939B8D29F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614959" y="4308842"/>
              <a:ext cx="6600825" cy="1704975"/>
            </a:xfrm>
            <a:prstGeom prst="rect">
              <a:avLst/>
            </a:prstGeom>
          </p:spPr>
        </p:pic>
        <p:pic>
          <p:nvPicPr>
            <p:cNvPr id="67" name="그림 66">
              <a:extLst>
                <a:ext uri="{FF2B5EF4-FFF2-40B4-BE49-F238E27FC236}">
                  <a16:creationId xmlns:a16="http://schemas.microsoft.com/office/drawing/2014/main" id="{589A63CF-98DC-F055-EE0D-DDDFC1410D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617275" y="6011287"/>
              <a:ext cx="6598510" cy="313449"/>
            </a:xfrm>
            <a:prstGeom prst="rect">
              <a:avLst/>
            </a:prstGeom>
          </p:spPr>
        </p:pic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AA9B55DA-8936-975F-9412-6454A9BF414B}"/>
              </a:ext>
            </a:extLst>
          </p:cNvPr>
          <p:cNvGrpSpPr/>
          <p:nvPr/>
        </p:nvGrpSpPr>
        <p:grpSpPr>
          <a:xfrm>
            <a:off x="7944334" y="4289018"/>
            <a:ext cx="3649087" cy="2409218"/>
            <a:chOff x="4430657" y="4371938"/>
            <a:chExt cx="4934000" cy="3257550"/>
          </a:xfrm>
        </p:grpSpPr>
        <p:pic>
          <p:nvPicPr>
            <p:cNvPr id="79" name="그림 78">
              <a:extLst>
                <a:ext uri="{FF2B5EF4-FFF2-40B4-BE49-F238E27FC236}">
                  <a16:creationId xmlns:a16="http://schemas.microsoft.com/office/drawing/2014/main" id="{FC3A2859-9A2C-73AD-24DC-625717E08B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4430657" y="4371938"/>
              <a:ext cx="3143250" cy="3257550"/>
            </a:xfrm>
            <a:prstGeom prst="rect">
              <a:avLst/>
            </a:prstGeom>
          </p:spPr>
        </p:pic>
        <p:pic>
          <p:nvPicPr>
            <p:cNvPr id="81" name="그림 80">
              <a:extLst>
                <a:ext uri="{FF2B5EF4-FFF2-40B4-BE49-F238E27FC236}">
                  <a16:creationId xmlns:a16="http://schemas.microsoft.com/office/drawing/2014/main" id="{C0380333-4DEA-55AA-53CE-5B7247BEF43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7564432" y="4386775"/>
              <a:ext cx="1800225" cy="22574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619863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123824" y="-22708"/>
            <a:ext cx="74507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List Comprehension (1)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9C05B25-E107-2D33-746E-8C76108A3B8E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9F79D5-72E7-2040-D92F-6CC3DD4400F6}"/>
              </a:ext>
            </a:extLst>
          </p:cNvPr>
          <p:cNvSpPr txBox="1"/>
          <p:nvPr/>
        </p:nvSpPr>
        <p:spPr>
          <a:xfrm>
            <a:off x="13310861" y="4324418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b="1" dirty="0"/>
              <a:t>그림 설명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49A7E7D-FC40-B8B4-FFBA-67B9D06C40C5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69D29A7-4288-16C8-F98B-3FCC3ACF8D57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0766C99-8428-3319-4E56-81AF5C33CDD3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32444137-026B-C712-AB5C-9F2A8AF3278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5" name="그림 14">
            <a:extLst>
              <a:ext uri="{FF2B5EF4-FFF2-40B4-BE49-F238E27FC236}">
                <a16:creationId xmlns:a16="http://schemas.microsoft.com/office/drawing/2014/main" id="{A548A6E1-492B-82F3-6A7E-A87113094B8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A79F9B0A-93BF-8719-79AA-7AC38F88953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5BC86D2E-F3E0-1B6A-D698-37B8215D3136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BC14273-01DC-4349-0741-0CFD1A6EB39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0FBF34F3-5C52-18C0-48D5-59EC205A4BFF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A6311009-453E-8556-6B67-5CB0F443471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183F893-8547-9FE5-6EEB-BC971274FFCB}"/>
              </a:ext>
            </a:extLst>
          </p:cNvPr>
          <p:cNvCxnSpPr>
            <a:cxnSpLocks/>
          </p:cNvCxnSpPr>
          <p:nvPr/>
        </p:nvCxnSpPr>
        <p:spPr>
          <a:xfrm flipV="1">
            <a:off x="12634722" y="5810860"/>
            <a:ext cx="0" cy="63151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F43E69BE-DAE4-358A-60BF-507BFAC14E23}"/>
              </a:ext>
            </a:extLst>
          </p:cNvPr>
          <p:cNvGraphicFramePr>
            <a:graphicFrameLocks noGrp="1"/>
          </p:cNvGraphicFramePr>
          <p:nvPr/>
        </p:nvGraphicFramePr>
        <p:xfrm>
          <a:off x="12355361" y="5238932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907E806C-F2F2-63C8-01FE-BA8B94D1ED11}"/>
              </a:ext>
            </a:extLst>
          </p:cNvPr>
          <p:cNvSpPr txBox="1"/>
          <p:nvPr/>
        </p:nvSpPr>
        <p:spPr>
          <a:xfrm>
            <a:off x="13310861" y="4851651"/>
            <a:ext cx="80754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rgbClr val="FF0000"/>
                </a:solidFill>
              </a:rPr>
              <a:t>Mismatch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6E0B7BAB-1AB3-67EA-D187-D10D0CAD884E}"/>
              </a:ext>
            </a:extLst>
          </p:cNvPr>
          <p:cNvCxnSpPr>
            <a:cxnSpLocks/>
          </p:cNvCxnSpPr>
          <p:nvPr/>
        </p:nvCxnSpPr>
        <p:spPr>
          <a:xfrm>
            <a:off x="12800835" y="5923988"/>
            <a:ext cx="369320" cy="0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41BCC5E7-136D-B97C-3C4E-4CA3D23EEE52}"/>
              </a:ext>
            </a:extLst>
          </p:cNvPr>
          <p:cNvGraphicFramePr>
            <a:graphicFrameLocks noGrp="1"/>
          </p:cNvGraphicFramePr>
          <p:nvPr/>
        </p:nvGraphicFramePr>
        <p:xfrm>
          <a:off x="12862378" y="6140710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1615A5FB-8DC2-08AA-574F-2DD311F8D46E}"/>
              </a:ext>
            </a:extLst>
          </p:cNvPr>
          <p:cNvSpPr txBox="1"/>
          <p:nvPr/>
        </p:nvSpPr>
        <p:spPr>
          <a:xfrm>
            <a:off x="13525361" y="5754492"/>
            <a:ext cx="724841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Pattern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20550F9A-4C47-C99C-2CE7-374EB7BC53D6}"/>
              </a:ext>
            </a:extLst>
          </p:cNvPr>
          <p:cNvGraphicFramePr>
            <a:graphicFrameLocks noGrp="1"/>
          </p:cNvGraphicFramePr>
          <p:nvPr/>
        </p:nvGraphicFramePr>
        <p:xfrm>
          <a:off x="12450434" y="689363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10484F1E-A1B7-BCC1-D865-BD1D1687205D}"/>
              </a:ext>
            </a:extLst>
          </p:cNvPr>
          <p:cNvSpPr txBox="1"/>
          <p:nvPr/>
        </p:nvSpPr>
        <p:spPr>
          <a:xfrm>
            <a:off x="14118404" y="4799602"/>
            <a:ext cx="883047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sz="1600">
                <a:solidFill>
                  <a:schemeClr val="tx1"/>
                </a:solidFill>
              </a:rPr>
              <a:t>글자설명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EC28986-B395-A05A-8423-4E6E5FC031A8}"/>
              </a:ext>
            </a:extLst>
          </p:cNvPr>
          <p:cNvGrpSpPr/>
          <p:nvPr/>
        </p:nvGrpSpPr>
        <p:grpSpPr>
          <a:xfrm>
            <a:off x="15008211" y="1152408"/>
            <a:ext cx="1890898" cy="1590196"/>
            <a:chOff x="3203973" y="3273667"/>
            <a:chExt cx="1890898" cy="1590196"/>
          </a:xfrm>
        </p:grpSpPr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DB01CE58-7F2B-0369-4C33-62086324C07F}"/>
                </a:ext>
              </a:extLst>
            </p:cNvPr>
            <p:cNvCxnSpPr>
              <a:cxnSpLocks/>
            </p:cNvCxnSpPr>
            <p:nvPr/>
          </p:nvCxnSpPr>
          <p:spPr>
            <a:xfrm>
              <a:off x="3284602" y="4147619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D8D6F53D-D1AB-11F6-64F7-D0734E26B87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276112" y="4163101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FA2A17F5-53E6-6873-3B75-8F43ADDE6526}"/>
                </a:ext>
              </a:extLst>
            </p:cNvPr>
            <p:cNvSpPr/>
            <p:nvPr/>
          </p:nvSpPr>
          <p:spPr>
            <a:xfrm>
              <a:off x="3924792" y="4087047"/>
              <a:ext cx="121144" cy="121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45B67CED-BD03-655C-ACFA-819888EA580F}"/>
                </a:ext>
              </a:extLst>
            </p:cNvPr>
            <p:cNvSpPr/>
            <p:nvPr/>
          </p:nvSpPr>
          <p:spPr>
            <a:xfrm>
              <a:off x="4355895" y="373511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1BD47E0F-2213-FB48-085A-5695140199E3}"/>
                </a:ext>
              </a:extLst>
            </p:cNvPr>
            <p:cNvSpPr/>
            <p:nvPr/>
          </p:nvSpPr>
          <p:spPr>
            <a:xfrm>
              <a:off x="3546550" y="357498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9A94486-1664-26A1-1673-AE27DAF75458}"/>
                </a:ext>
              </a:extLst>
            </p:cNvPr>
            <p:cNvSpPr txBox="1"/>
            <p:nvPr/>
          </p:nvSpPr>
          <p:spPr>
            <a:xfrm>
              <a:off x="3203973" y="3273667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0220B96-98A4-671A-B200-597786A2760D}"/>
                </a:ext>
              </a:extLst>
            </p:cNvPr>
            <p:cNvSpPr txBox="1"/>
            <p:nvPr/>
          </p:nvSpPr>
          <p:spPr>
            <a:xfrm>
              <a:off x="4370030" y="3511461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1280DEBC-E190-4129-9067-A915FB00F45E}"/>
                </a:ext>
              </a:extLst>
            </p:cNvPr>
            <p:cNvCxnSpPr>
              <a:cxnSpLocks/>
            </p:cNvCxnSpPr>
            <p:nvPr/>
          </p:nvCxnSpPr>
          <p:spPr>
            <a:xfrm>
              <a:off x="4416467" y="3866704"/>
              <a:ext cx="0" cy="280915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0ED8188E-E8B7-7FEA-4AE8-234860D5A164}"/>
                </a:ext>
              </a:extLst>
            </p:cNvPr>
            <p:cNvCxnSpPr>
              <a:cxnSpLocks/>
            </p:cNvCxnSpPr>
            <p:nvPr/>
          </p:nvCxnSpPr>
          <p:spPr>
            <a:xfrm>
              <a:off x="3607122" y="3685993"/>
              <a:ext cx="0" cy="451364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D965A572-F6AE-E586-E542-D51D87B1B662}"/>
                </a:ext>
              </a:extLst>
            </p:cNvPr>
            <p:cNvCxnSpPr>
              <a:cxnSpLocks/>
            </p:cNvCxnSpPr>
            <p:nvPr/>
          </p:nvCxnSpPr>
          <p:spPr>
            <a:xfrm>
              <a:off x="3976874" y="3795086"/>
              <a:ext cx="379021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B4BE8710-79FB-7423-A078-0D06D26DE89F}"/>
                </a:ext>
              </a:extLst>
            </p:cNvPr>
            <p:cNvCxnSpPr>
              <a:cxnSpLocks/>
            </p:cNvCxnSpPr>
            <p:nvPr/>
          </p:nvCxnSpPr>
          <p:spPr>
            <a:xfrm>
              <a:off x="3667694" y="3635555"/>
              <a:ext cx="309180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4351F21-D611-03DC-E69F-F7DCF4347A69}"/>
                </a:ext>
              </a:extLst>
            </p:cNvPr>
            <p:cNvSpPr txBox="1"/>
            <p:nvPr/>
          </p:nvSpPr>
          <p:spPr>
            <a:xfrm>
              <a:off x="3945624" y="4228768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</a:t>
              </a:r>
              <a:r>
                <a:rPr lang="en-US" altLang="ko-KR" dirty="0" err="1">
                  <a:solidFill>
                    <a:schemeClr val="tx1"/>
                  </a:solidFill>
                </a:rPr>
                <a:t>x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, </a:t>
              </a:r>
              <a:r>
                <a:rPr lang="en-US" altLang="ko-KR" dirty="0" err="1">
                  <a:solidFill>
                    <a:schemeClr val="tx1"/>
                  </a:solidFill>
                </a:rPr>
                <a:t>y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B4D36F8A-9A17-2052-D443-B7345E66B7EC}"/>
                </a:ext>
              </a:extLst>
            </p:cNvPr>
            <p:cNvCxnSpPr>
              <a:stCxn id="32" idx="1"/>
              <a:endCxn id="34" idx="5"/>
            </p:cNvCxnSpPr>
            <p:nvPr/>
          </p:nvCxnSpPr>
          <p:spPr>
            <a:xfrm flipH="1" flipV="1">
              <a:off x="3649953" y="3678386"/>
              <a:ext cx="292580" cy="426402"/>
            </a:xfrm>
            <a:prstGeom prst="straightConnector1">
              <a:avLst/>
            </a:prstGeom>
            <a:noFill/>
            <a:ln w="38100">
              <a:solidFill>
                <a:srgbClr val="0000FF"/>
              </a:solidFill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723E5952-83E2-9DD0-3A40-1755F5D0B80B}"/>
              </a:ext>
            </a:extLst>
          </p:cNvPr>
          <p:cNvCxnSpPr>
            <a:cxnSpLocks/>
          </p:cNvCxnSpPr>
          <p:nvPr/>
        </p:nvCxnSpPr>
        <p:spPr>
          <a:xfrm>
            <a:off x="15411360" y="4289018"/>
            <a:ext cx="0" cy="345777"/>
          </a:xfrm>
          <a:prstGeom prst="line">
            <a:avLst/>
          </a:prstGeom>
          <a:ln w="38100">
            <a:solidFill>
              <a:srgbClr val="FFFF00"/>
            </a:solidFill>
            <a:prstDash val="sysDot"/>
          </a:ln>
          <a:effectLst>
            <a:glow rad="25400">
              <a:schemeClr val="tx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254A04F5-4739-B6F4-D253-1B3B1A0911E8}"/>
              </a:ext>
            </a:extLst>
          </p:cNvPr>
          <p:cNvSpPr txBox="1"/>
          <p:nvPr/>
        </p:nvSpPr>
        <p:spPr>
          <a:xfrm>
            <a:off x="14975450" y="4021491"/>
            <a:ext cx="871819" cy="21544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400" dirty="0">
                <a:solidFill>
                  <a:srgbClr val="FFFF00"/>
                </a:solidFill>
                <a:effectLst>
                  <a:glow rad="50800">
                    <a:schemeClr val="tx1"/>
                  </a:glow>
                </a:effectLst>
              </a:rPr>
              <a:t>Partition</a:t>
            </a:r>
            <a:endParaRPr lang="ko-KR" altLang="en-US" sz="1400" baseline="-25000" dirty="0">
              <a:solidFill>
                <a:srgbClr val="FFFF00"/>
              </a:solidFill>
              <a:effectLst>
                <a:glow rad="50800">
                  <a:schemeClr val="tx1"/>
                </a:glow>
              </a:effectLst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EA8F9305-ECDD-4EC8-1BFC-15229320B7F6}"/>
              </a:ext>
            </a:extLst>
          </p:cNvPr>
          <p:cNvSpPr/>
          <p:nvPr/>
        </p:nvSpPr>
        <p:spPr>
          <a:xfrm>
            <a:off x="15378994" y="5045823"/>
            <a:ext cx="108000" cy="108000"/>
          </a:xfrm>
          <a:prstGeom prst="rect">
            <a:avLst/>
          </a:prstGeom>
          <a:solidFill>
            <a:schemeClr val="bg2">
              <a:lumMod val="75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F0D810C-0148-7E44-CC4E-E04D178E37EB}"/>
              </a:ext>
            </a:extLst>
          </p:cNvPr>
          <p:cNvSpPr/>
          <p:nvPr/>
        </p:nvSpPr>
        <p:spPr>
          <a:xfrm>
            <a:off x="15618524" y="5045823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14B4933-3E63-8294-B378-E04C97D54329}"/>
              </a:ext>
            </a:extLst>
          </p:cNvPr>
          <p:cNvCxnSpPr/>
          <p:nvPr/>
        </p:nvCxnSpPr>
        <p:spPr>
          <a:xfrm>
            <a:off x="15432994" y="5153823"/>
            <a:ext cx="0" cy="1034018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B6CC705D-7A02-A68F-2ABD-8492F2C267F7}"/>
              </a:ext>
            </a:extLst>
          </p:cNvPr>
          <p:cNvGraphicFramePr>
            <a:graphicFrameLocks noGrp="1"/>
          </p:cNvGraphicFramePr>
          <p:nvPr/>
        </p:nvGraphicFramePr>
        <p:xfrm>
          <a:off x="15781112" y="4292903"/>
          <a:ext cx="951806" cy="806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180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608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F466839E-DE05-3A0A-9005-989920791B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0014076"/>
              </p:ext>
            </p:extLst>
          </p:nvPr>
        </p:nvGraphicFramePr>
        <p:xfrm>
          <a:off x="111379" y="874020"/>
          <a:ext cx="11977714" cy="5882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771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823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List Comprehension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Way to define and create list from other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iterables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like tuple, string, array, list,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etc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Component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Output expression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Input sequence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Variable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Optional predicate part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Ex)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lst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= [ x ** 2 for x in range(1, 11) if x % 2 == 1]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Output expression: x ** 2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Input sequence: range(1, 11)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Variable: 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Predicate part: if x % 2 == 1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List slicing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Syntax: [start : stop : steps]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start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default: 0, stop default: last index of list, step default: 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pSp>
        <p:nvGrpSpPr>
          <p:cNvPr id="9" name="그룹 8">
            <a:extLst>
              <a:ext uri="{FF2B5EF4-FFF2-40B4-BE49-F238E27FC236}">
                <a16:creationId xmlns:a16="http://schemas.microsoft.com/office/drawing/2014/main" id="{46D97A81-99AC-C79D-6B19-A654C6A891DA}"/>
              </a:ext>
            </a:extLst>
          </p:cNvPr>
          <p:cNvGrpSpPr/>
          <p:nvPr/>
        </p:nvGrpSpPr>
        <p:grpSpPr>
          <a:xfrm>
            <a:off x="6826279" y="960770"/>
            <a:ext cx="5142992" cy="4729020"/>
            <a:chOff x="4150813" y="1252603"/>
            <a:chExt cx="7458341" cy="6858000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E2D7C57A-0E10-7E23-AE12-CB3D4B50AD5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50813" y="1252603"/>
              <a:ext cx="3785692" cy="6858000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EC12C85B-6982-1645-8511-0830F3EBD53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932504" y="1252603"/>
              <a:ext cx="3676650" cy="3695700"/>
            </a:xfrm>
            <a:prstGeom prst="rect">
              <a:avLst/>
            </a:prstGeom>
          </p:spPr>
        </p:pic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D0F8A3EB-C336-EBFC-1A1F-AA8E3C940D17}"/>
              </a:ext>
            </a:extLst>
          </p:cNvPr>
          <p:cNvGrpSpPr/>
          <p:nvPr/>
        </p:nvGrpSpPr>
        <p:grpSpPr>
          <a:xfrm>
            <a:off x="225010" y="3795027"/>
            <a:ext cx="3639044" cy="2887809"/>
            <a:chOff x="753461" y="-234766"/>
            <a:chExt cx="8642043" cy="6858000"/>
          </a:xfrm>
        </p:grpSpPr>
        <p:pic>
          <p:nvPicPr>
            <p:cNvPr id="50" name="그림 49">
              <a:extLst>
                <a:ext uri="{FF2B5EF4-FFF2-40B4-BE49-F238E27FC236}">
                  <a16:creationId xmlns:a16="http://schemas.microsoft.com/office/drawing/2014/main" id="{A04026ED-3CAC-EEDE-F93C-8D29DD2568B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290229" y="-234766"/>
              <a:ext cx="4105275" cy="2933700"/>
            </a:xfrm>
            <a:prstGeom prst="rect">
              <a:avLst/>
            </a:prstGeom>
          </p:spPr>
        </p:pic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id="{78861E6E-530E-5FDF-85C8-15858FC62A5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53461" y="-234766"/>
              <a:ext cx="4547050" cy="6858000"/>
            </a:xfrm>
            <a:prstGeom prst="rect">
              <a:avLst/>
            </a:prstGeom>
          </p:spPr>
        </p:pic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77CCEC73-5964-79B4-05A1-0FD6FC7C15C0}"/>
              </a:ext>
            </a:extLst>
          </p:cNvPr>
          <p:cNvGrpSpPr/>
          <p:nvPr/>
        </p:nvGrpSpPr>
        <p:grpSpPr>
          <a:xfrm>
            <a:off x="2276497" y="5115539"/>
            <a:ext cx="4296253" cy="1518877"/>
            <a:chOff x="-2875704" y="2840279"/>
            <a:chExt cx="11315700" cy="4000500"/>
          </a:xfrm>
        </p:grpSpPr>
        <p:pic>
          <p:nvPicPr>
            <p:cNvPr id="55" name="그림 54">
              <a:extLst>
                <a:ext uri="{FF2B5EF4-FFF2-40B4-BE49-F238E27FC236}">
                  <a16:creationId xmlns:a16="http://schemas.microsoft.com/office/drawing/2014/main" id="{7DF5E9D1-466A-2392-71B2-49FBEBB1458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-2875704" y="2840279"/>
              <a:ext cx="7610475" cy="4000500"/>
            </a:xfrm>
            <a:prstGeom prst="rect">
              <a:avLst/>
            </a:prstGeom>
          </p:spPr>
        </p:pic>
        <p:pic>
          <p:nvPicPr>
            <p:cNvPr id="57" name="그림 56">
              <a:extLst>
                <a:ext uri="{FF2B5EF4-FFF2-40B4-BE49-F238E27FC236}">
                  <a16:creationId xmlns:a16="http://schemas.microsoft.com/office/drawing/2014/main" id="{C38A2AC1-A66D-D760-44C4-90287AC9D6A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734771" y="2845527"/>
              <a:ext cx="3705225" cy="12096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312831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123824" y="-22708"/>
            <a:ext cx="74507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Iterator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9C05B25-E107-2D33-746E-8C76108A3B8E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9F79D5-72E7-2040-D92F-6CC3DD4400F6}"/>
              </a:ext>
            </a:extLst>
          </p:cNvPr>
          <p:cNvSpPr txBox="1"/>
          <p:nvPr/>
        </p:nvSpPr>
        <p:spPr>
          <a:xfrm>
            <a:off x="13310861" y="4324418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b="1" dirty="0"/>
              <a:t>그림 설명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49A7E7D-FC40-B8B4-FFBA-67B9D06C40C5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69D29A7-4288-16C8-F98B-3FCC3ACF8D57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0766C99-8428-3319-4E56-81AF5C33CDD3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32444137-026B-C712-AB5C-9F2A8AF3278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5" name="그림 14">
            <a:extLst>
              <a:ext uri="{FF2B5EF4-FFF2-40B4-BE49-F238E27FC236}">
                <a16:creationId xmlns:a16="http://schemas.microsoft.com/office/drawing/2014/main" id="{A548A6E1-492B-82F3-6A7E-A87113094B8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A79F9B0A-93BF-8719-79AA-7AC38F88953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5BC86D2E-F3E0-1B6A-D698-37B8215D3136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BC14273-01DC-4349-0741-0CFD1A6EB39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0FBF34F3-5C52-18C0-48D5-59EC205A4BFF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A6311009-453E-8556-6B67-5CB0F443471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183F893-8547-9FE5-6EEB-BC971274FFCB}"/>
              </a:ext>
            </a:extLst>
          </p:cNvPr>
          <p:cNvCxnSpPr>
            <a:cxnSpLocks/>
          </p:cNvCxnSpPr>
          <p:nvPr/>
        </p:nvCxnSpPr>
        <p:spPr>
          <a:xfrm flipV="1">
            <a:off x="12634722" y="5810860"/>
            <a:ext cx="0" cy="63151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F43E69BE-DAE4-358A-60BF-507BFAC14E23}"/>
              </a:ext>
            </a:extLst>
          </p:cNvPr>
          <p:cNvGraphicFramePr>
            <a:graphicFrameLocks noGrp="1"/>
          </p:cNvGraphicFramePr>
          <p:nvPr/>
        </p:nvGraphicFramePr>
        <p:xfrm>
          <a:off x="12355361" y="5238932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907E806C-F2F2-63C8-01FE-BA8B94D1ED11}"/>
              </a:ext>
            </a:extLst>
          </p:cNvPr>
          <p:cNvSpPr txBox="1"/>
          <p:nvPr/>
        </p:nvSpPr>
        <p:spPr>
          <a:xfrm>
            <a:off x="13310861" y="4851651"/>
            <a:ext cx="80754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rgbClr val="FF0000"/>
                </a:solidFill>
              </a:rPr>
              <a:t>Mismatch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6E0B7BAB-1AB3-67EA-D187-D10D0CAD884E}"/>
              </a:ext>
            </a:extLst>
          </p:cNvPr>
          <p:cNvCxnSpPr>
            <a:cxnSpLocks/>
          </p:cNvCxnSpPr>
          <p:nvPr/>
        </p:nvCxnSpPr>
        <p:spPr>
          <a:xfrm>
            <a:off x="12800835" y="5923988"/>
            <a:ext cx="369320" cy="0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41BCC5E7-136D-B97C-3C4E-4CA3D23EEE52}"/>
              </a:ext>
            </a:extLst>
          </p:cNvPr>
          <p:cNvGraphicFramePr>
            <a:graphicFrameLocks noGrp="1"/>
          </p:cNvGraphicFramePr>
          <p:nvPr/>
        </p:nvGraphicFramePr>
        <p:xfrm>
          <a:off x="12862378" y="6140710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1615A5FB-8DC2-08AA-574F-2DD311F8D46E}"/>
              </a:ext>
            </a:extLst>
          </p:cNvPr>
          <p:cNvSpPr txBox="1"/>
          <p:nvPr/>
        </p:nvSpPr>
        <p:spPr>
          <a:xfrm>
            <a:off x="13525361" y="5754492"/>
            <a:ext cx="724841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Pattern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20550F9A-4C47-C99C-2CE7-374EB7BC53D6}"/>
              </a:ext>
            </a:extLst>
          </p:cNvPr>
          <p:cNvGraphicFramePr>
            <a:graphicFrameLocks noGrp="1"/>
          </p:cNvGraphicFramePr>
          <p:nvPr/>
        </p:nvGraphicFramePr>
        <p:xfrm>
          <a:off x="12450434" y="689363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10484F1E-A1B7-BCC1-D865-BD1D1687205D}"/>
              </a:ext>
            </a:extLst>
          </p:cNvPr>
          <p:cNvSpPr txBox="1"/>
          <p:nvPr/>
        </p:nvSpPr>
        <p:spPr>
          <a:xfrm>
            <a:off x="14118404" y="4799602"/>
            <a:ext cx="883047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sz="1600">
                <a:solidFill>
                  <a:schemeClr val="tx1"/>
                </a:solidFill>
              </a:rPr>
              <a:t>글자설명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EC28986-B395-A05A-8423-4E6E5FC031A8}"/>
              </a:ext>
            </a:extLst>
          </p:cNvPr>
          <p:cNvGrpSpPr/>
          <p:nvPr/>
        </p:nvGrpSpPr>
        <p:grpSpPr>
          <a:xfrm>
            <a:off x="15008211" y="1152408"/>
            <a:ext cx="1890898" cy="1590196"/>
            <a:chOff x="3203973" y="3273667"/>
            <a:chExt cx="1890898" cy="1590196"/>
          </a:xfrm>
        </p:grpSpPr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DB01CE58-7F2B-0369-4C33-62086324C07F}"/>
                </a:ext>
              </a:extLst>
            </p:cNvPr>
            <p:cNvCxnSpPr>
              <a:cxnSpLocks/>
            </p:cNvCxnSpPr>
            <p:nvPr/>
          </p:nvCxnSpPr>
          <p:spPr>
            <a:xfrm>
              <a:off x="3284602" y="4147619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D8D6F53D-D1AB-11F6-64F7-D0734E26B87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276112" y="4163101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FA2A17F5-53E6-6873-3B75-8F43ADDE6526}"/>
                </a:ext>
              </a:extLst>
            </p:cNvPr>
            <p:cNvSpPr/>
            <p:nvPr/>
          </p:nvSpPr>
          <p:spPr>
            <a:xfrm>
              <a:off x="3924792" y="4087047"/>
              <a:ext cx="121144" cy="121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45B67CED-BD03-655C-ACFA-819888EA580F}"/>
                </a:ext>
              </a:extLst>
            </p:cNvPr>
            <p:cNvSpPr/>
            <p:nvPr/>
          </p:nvSpPr>
          <p:spPr>
            <a:xfrm>
              <a:off x="4355895" y="373511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1BD47E0F-2213-FB48-085A-5695140199E3}"/>
                </a:ext>
              </a:extLst>
            </p:cNvPr>
            <p:cNvSpPr/>
            <p:nvPr/>
          </p:nvSpPr>
          <p:spPr>
            <a:xfrm>
              <a:off x="3546550" y="357498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9A94486-1664-26A1-1673-AE27DAF75458}"/>
                </a:ext>
              </a:extLst>
            </p:cNvPr>
            <p:cNvSpPr txBox="1"/>
            <p:nvPr/>
          </p:nvSpPr>
          <p:spPr>
            <a:xfrm>
              <a:off x="3203973" y="3273667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0220B96-98A4-671A-B200-597786A2760D}"/>
                </a:ext>
              </a:extLst>
            </p:cNvPr>
            <p:cNvSpPr txBox="1"/>
            <p:nvPr/>
          </p:nvSpPr>
          <p:spPr>
            <a:xfrm>
              <a:off x="4370030" y="3511461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1280DEBC-E190-4129-9067-A915FB00F45E}"/>
                </a:ext>
              </a:extLst>
            </p:cNvPr>
            <p:cNvCxnSpPr>
              <a:cxnSpLocks/>
            </p:cNvCxnSpPr>
            <p:nvPr/>
          </p:nvCxnSpPr>
          <p:spPr>
            <a:xfrm>
              <a:off x="4416467" y="3866704"/>
              <a:ext cx="0" cy="280915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0ED8188E-E8B7-7FEA-4AE8-234860D5A164}"/>
                </a:ext>
              </a:extLst>
            </p:cNvPr>
            <p:cNvCxnSpPr>
              <a:cxnSpLocks/>
            </p:cNvCxnSpPr>
            <p:nvPr/>
          </p:nvCxnSpPr>
          <p:spPr>
            <a:xfrm>
              <a:off x="3607122" y="3685993"/>
              <a:ext cx="0" cy="451364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D965A572-F6AE-E586-E542-D51D87B1B662}"/>
                </a:ext>
              </a:extLst>
            </p:cNvPr>
            <p:cNvCxnSpPr>
              <a:cxnSpLocks/>
            </p:cNvCxnSpPr>
            <p:nvPr/>
          </p:nvCxnSpPr>
          <p:spPr>
            <a:xfrm>
              <a:off x="3976874" y="3795086"/>
              <a:ext cx="379021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B4BE8710-79FB-7423-A078-0D06D26DE89F}"/>
                </a:ext>
              </a:extLst>
            </p:cNvPr>
            <p:cNvCxnSpPr>
              <a:cxnSpLocks/>
            </p:cNvCxnSpPr>
            <p:nvPr/>
          </p:nvCxnSpPr>
          <p:spPr>
            <a:xfrm>
              <a:off x="3667694" y="3635555"/>
              <a:ext cx="309180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4351F21-D611-03DC-E69F-F7DCF4347A69}"/>
                </a:ext>
              </a:extLst>
            </p:cNvPr>
            <p:cNvSpPr txBox="1"/>
            <p:nvPr/>
          </p:nvSpPr>
          <p:spPr>
            <a:xfrm>
              <a:off x="3945624" y="4228768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</a:t>
              </a:r>
              <a:r>
                <a:rPr lang="en-US" altLang="ko-KR" dirty="0" err="1">
                  <a:solidFill>
                    <a:schemeClr val="tx1"/>
                  </a:solidFill>
                </a:rPr>
                <a:t>x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, </a:t>
              </a:r>
              <a:r>
                <a:rPr lang="en-US" altLang="ko-KR" dirty="0" err="1">
                  <a:solidFill>
                    <a:schemeClr val="tx1"/>
                  </a:solidFill>
                </a:rPr>
                <a:t>y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B4D36F8A-9A17-2052-D443-B7345E66B7EC}"/>
                </a:ext>
              </a:extLst>
            </p:cNvPr>
            <p:cNvCxnSpPr>
              <a:stCxn id="32" idx="1"/>
              <a:endCxn id="34" idx="5"/>
            </p:cNvCxnSpPr>
            <p:nvPr/>
          </p:nvCxnSpPr>
          <p:spPr>
            <a:xfrm flipH="1" flipV="1">
              <a:off x="3649953" y="3678386"/>
              <a:ext cx="292580" cy="426402"/>
            </a:xfrm>
            <a:prstGeom prst="straightConnector1">
              <a:avLst/>
            </a:prstGeom>
            <a:noFill/>
            <a:ln w="38100">
              <a:solidFill>
                <a:srgbClr val="0000FF"/>
              </a:solidFill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723E5952-83E2-9DD0-3A40-1755F5D0B80B}"/>
              </a:ext>
            </a:extLst>
          </p:cNvPr>
          <p:cNvCxnSpPr>
            <a:cxnSpLocks/>
          </p:cNvCxnSpPr>
          <p:nvPr/>
        </p:nvCxnSpPr>
        <p:spPr>
          <a:xfrm>
            <a:off x="15411360" y="4289018"/>
            <a:ext cx="0" cy="345777"/>
          </a:xfrm>
          <a:prstGeom prst="line">
            <a:avLst/>
          </a:prstGeom>
          <a:ln w="38100">
            <a:solidFill>
              <a:srgbClr val="FFFF00"/>
            </a:solidFill>
            <a:prstDash val="sysDot"/>
          </a:ln>
          <a:effectLst>
            <a:glow rad="25400">
              <a:schemeClr val="tx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254A04F5-4739-B6F4-D253-1B3B1A0911E8}"/>
              </a:ext>
            </a:extLst>
          </p:cNvPr>
          <p:cNvSpPr txBox="1"/>
          <p:nvPr/>
        </p:nvSpPr>
        <p:spPr>
          <a:xfrm>
            <a:off x="14975450" y="4021491"/>
            <a:ext cx="871819" cy="21544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400" dirty="0">
                <a:solidFill>
                  <a:srgbClr val="FFFF00"/>
                </a:solidFill>
                <a:effectLst>
                  <a:glow rad="50800">
                    <a:schemeClr val="tx1"/>
                  </a:glow>
                </a:effectLst>
              </a:rPr>
              <a:t>Partition</a:t>
            </a:r>
            <a:endParaRPr lang="ko-KR" altLang="en-US" sz="1400" baseline="-25000" dirty="0">
              <a:solidFill>
                <a:srgbClr val="FFFF00"/>
              </a:solidFill>
              <a:effectLst>
                <a:glow rad="50800">
                  <a:schemeClr val="tx1"/>
                </a:glow>
              </a:effectLst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EA8F9305-ECDD-4EC8-1BFC-15229320B7F6}"/>
              </a:ext>
            </a:extLst>
          </p:cNvPr>
          <p:cNvSpPr/>
          <p:nvPr/>
        </p:nvSpPr>
        <p:spPr>
          <a:xfrm>
            <a:off x="15378994" y="5045823"/>
            <a:ext cx="108000" cy="108000"/>
          </a:xfrm>
          <a:prstGeom prst="rect">
            <a:avLst/>
          </a:prstGeom>
          <a:solidFill>
            <a:schemeClr val="bg2">
              <a:lumMod val="75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F0D810C-0148-7E44-CC4E-E04D178E37EB}"/>
              </a:ext>
            </a:extLst>
          </p:cNvPr>
          <p:cNvSpPr/>
          <p:nvPr/>
        </p:nvSpPr>
        <p:spPr>
          <a:xfrm>
            <a:off x="15618524" y="5045823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14B4933-3E63-8294-B378-E04C97D54329}"/>
              </a:ext>
            </a:extLst>
          </p:cNvPr>
          <p:cNvCxnSpPr/>
          <p:nvPr/>
        </p:nvCxnSpPr>
        <p:spPr>
          <a:xfrm>
            <a:off x="15432994" y="5153823"/>
            <a:ext cx="0" cy="1034018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B6CC705D-7A02-A68F-2ABD-8492F2C267F7}"/>
              </a:ext>
            </a:extLst>
          </p:cNvPr>
          <p:cNvGraphicFramePr>
            <a:graphicFrameLocks noGrp="1"/>
          </p:cNvGraphicFramePr>
          <p:nvPr/>
        </p:nvGraphicFramePr>
        <p:xfrm>
          <a:off x="15781112" y="4292903"/>
          <a:ext cx="951806" cy="806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180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608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F466839E-DE05-3A0A-9005-989920791B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4523745"/>
              </p:ext>
            </p:extLst>
          </p:nvPr>
        </p:nvGraphicFramePr>
        <p:xfrm>
          <a:off x="111379" y="874020"/>
          <a:ext cx="11977714" cy="5882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771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823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Iterator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Object used to iterate over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iterable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objects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Use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 for initialization of iterator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Use next() for iteration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Iterable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can’t save state of iteration, iterator can save state of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interation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iterator is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iterable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but not every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iterable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is iterator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pSp>
        <p:nvGrpSpPr>
          <p:cNvPr id="64" name="그룹 63">
            <a:extLst>
              <a:ext uri="{FF2B5EF4-FFF2-40B4-BE49-F238E27FC236}">
                <a16:creationId xmlns:a16="http://schemas.microsoft.com/office/drawing/2014/main" id="{FB5F711B-95F0-C469-F3CB-B3FCD87B338F}"/>
              </a:ext>
            </a:extLst>
          </p:cNvPr>
          <p:cNvGrpSpPr/>
          <p:nvPr/>
        </p:nvGrpSpPr>
        <p:grpSpPr>
          <a:xfrm>
            <a:off x="7404905" y="975086"/>
            <a:ext cx="1833335" cy="1047750"/>
            <a:chOff x="4805362" y="2686050"/>
            <a:chExt cx="2600002" cy="1485900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81622A66-CBE0-EEFC-2D1E-130C7E09ACF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05362" y="2686050"/>
              <a:ext cx="2581275" cy="1485900"/>
            </a:xfrm>
            <a:prstGeom prst="rect">
              <a:avLst/>
            </a:prstGeom>
          </p:spPr>
        </p:pic>
        <p:pic>
          <p:nvPicPr>
            <p:cNvPr id="58" name="그림 57">
              <a:extLst>
                <a:ext uri="{FF2B5EF4-FFF2-40B4-BE49-F238E27FC236}">
                  <a16:creationId xmlns:a16="http://schemas.microsoft.com/office/drawing/2014/main" id="{5BA1AC3D-8F0C-6F83-935E-13FA633EA4E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119614" y="3305175"/>
              <a:ext cx="285750" cy="866775"/>
            </a:xfrm>
            <a:prstGeom prst="rect">
              <a:avLst/>
            </a:prstGeom>
          </p:spPr>
        </p:pic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7DB6C42A-9F3A-C1B1-BB22-72B6F375327B}"/>
              </a:ext>
            </a:extLst>
          </p:cNvPr>
          <p:cNvGrpSpPr/>
          <p:nvPr/>
        </p:nvGrpSpPr>
        <p:grpSpPr>
          <a:xfrm>
            <a:off x="9268526" y="980727"/>
            <a:ext cx="2568550" cy="4690105"/>
            <a:chOff x="4262437" y="80962"/>
            <a:chExt cx="3667125" cy="6696075"/>
          </a:xfrm>
        </p:grpSpPr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9C005D3C-09CA-C695-1D16-0F8A3DA00A8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262437" y="80962"/>
              <a:ext cx="3667125" cy="6696075"/>
            </a:xfrm>
            <a:prstGeom prst="rect">
              <a:avLst/>
            </a:prstGeom>
          </p:spPr>
        </p:pic>
        <p:pic>
          <p:nvPicPr>
            <p:cNvPr id="62" name="그림 61">
              <a:extLst>
                <a:ext uri="{FF2B5EF4-FFF2-40B4-BE49-F238E27FC236}">
                  <a16:creationId xmlns:a16="http://schemas.microsoft.com/office/drawing/2014/main" id="{AB9CA2C9-F9D0-8763-79B1-ABD6FE8BEC7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654027" y="5084682"/>
              <a:ext cx="266700" cy="14859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910354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123824" y="-22708"/>
            <a:ext cx="74507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Module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9C05B25-E107-2D33-746E-8C76108A3B8E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9F79D5-72E7-2040-D92F-6CC3DD4400F6}"/>
              </a:ext>
            </a:extLst>
          </p:cNvPr>
          <p:cNvSpPr txBox="1"/>
          <p:nvPr/>
        </p:nvSpPr>
        <p:spPr>
          <a:xfrm>
            <a:off x="13310861" y="4324418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b="1" dirty="0"/>
              <a:t>그림 설명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49A7E7D-FC40-B8B4-FFBA-67B9D06C40C5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69D29A7-4288-16C8-F98B-3FCC3ACF8D57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0766C99-8428-3319-4E56-81AF5C33CDD3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32444137-026B-C712-AB5C-9F2A8AF3278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5" name="그림 14">
            <a:extLst>
              <a:ext uri="{FF2B5EF4-FFF2-40B4-BE49-F238E27FC236}">
                <a16:creationId xmlns:a16="http://schemas.microsoft.com/office/drawing/2014/main" id="{A548A6E1-492B-82F3-6A7E-A87113094B8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A79F9B0A-93BF-8719-79AA-7AC38F88953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5BC86D2E-F3E0-1B6A-D698-37B8215D3136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BC14273-01DC-4349-0741-0CFD1A6EB39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0FBF34F3-5C52-18C0-48D5-59EC205A4BFF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A6311009-453E-8556-6B67-5CB0F443471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183F893-8547-9FE5-6EEB-BC971274FFCB}"/>
              </a:ext>
            </a:extLst>
          </p:cNvPr>
          <p:cNvCxnSpPr>
            <a:cxnSpLocks/>
          </p:cNvCxnSpPr>
          <p:nvPr/>
        </p:nvCxnSpPr>
        <p:spPr>
          <a:xfrm flipV="1">
            <a:off x="12634722" y="5810860"/>
            <a:ext cx="0" cy="63151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F43E69BE-DAE4-358A-60BF-507BFAC14E23}"/>
              </a:ext>
            </a:extLst>
          </p:cNvPr>
          <p:cNvGraphicFramePr>
            <a:graphicFrameLocks noGrp="1"/>
          </p:cNvGraphicFramePr>
          <p:nvPr/>
        </p:nvGraphicFramePr>
        <p:xfrm>
          <a:off x="12355361" y="5238932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907E806C-F2F2-63C8-01FE-BA8B94D1ED11}"/>
              </a:ext>
            </a:extLst>
          </p:cNvPr>
          <p:cNvSpPr txBox="1"/>
          <p:nvPr/>
        </p:nvSpPr>
        <p:spPr>
          <a:xfrm>
            <a:off x="13310861" y="4851651"/>
            <a:ext cx="80754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rgbClr val="FF0000"/>
                </a:solidFill>
              </a:rPr>
              <a:t>Mismatch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6E0B7BAB-1AB3-67EA-D187-D10D0CAD884E}"/>
              </a:ext>
            </a:extLst>
          </p:cNvPr>
          <p:cNvCxnSpPr>
            <a:cxnSpLocks/>
          </p:cNvCxnSpPr>
          <p:nvPr/>
        </p:nvCxnSpPr>
        <p:spPr>
          <a:xfrm>
            <a:off x="12800835" y="5923988"/>
            <a:ext cx="369320" cy="0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41BCC5E7-136D-B97C-3C4E-4CA3D23EEE52}"/>
              </a:ext>
            </a:extLst>
          </p:cNvPr>
          <p:cNvGraphicFramePr>
            <a:graphicFrameLocks noGrp="1"/>
          </p:cNvGraphicFramePr>
          <p:nvPr/>
        </p:nvGraphicFramePr>
        <p:xfrm>
          <a:off x="12862378" y="6140710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1615A5FB-8DC2-08AA-574F-2DD311F8D46E}"/>
              </a:ext>
            </a:extLst>
          </p:cNvPr>
          <p:cNvSpPr txBox="1"/>
          <p:nvPr/>
        </p:nvSpPr>
        <p:spPr>
          <a:xfrm>
            <a:off x="13525361" y="5754492"/>
            <a:ext cx="724841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Pattern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20550F9A-4C47-C99C-2CE7-374EB7BC53D6}"/>
              </a:ext>
            </a:extLst>
          </p:cNvPr>
          <p:cNvGraphicFramePr>
            <a:graphicFrameLocks noGrp="1"/>
          </p:cNvGraphicFramePr>
          <p:nvPr/>
        </p:nvGraphicFramePr>
        <p:xfrm>
          <a:off x="12450434" y="689363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10484F1E-A1B7-BCC1-D865-BD1D1687205D}"/>
              </a:ext>
            </a:extLst>
          </p:cNvPr>
          <p:cNvSpPr txBox="1"/>
          <p:nvPr/>
        </p:nvSpPr>
        <p:spPr>
          <a:xfrm>
            <a:off x="14118404" y="4799602"/>
            <a:ext cx="883047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sz="1600">
                <a:solidFill>
                  <a:schemeClr val="tx1"/>
                </a:solidFill>
              </a:rPr>
              <a:t>글자설명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EC28986-B395-A05A-8423-4E6E5FC031A8}"/>
              </a:ext>
            </a:extLst>
          </p:cNvPr>
          <p:cNvGrpSpPr/>
          <p:nvPr/>
        </p:nvGrpSpPr>
        <p:grpSpPr>
          <a:xfrm>
            <a:off x="15008211" y="1152408"/>
            <a:ext cx="1890898" cy="1590196"/>
            <a:chOff x="3203973" y="3273667"/>
            <a:chExt cx="1890898" cy="1590196"/>
          </a:xfrm>
        </p:grpSpPr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DB01CE58-7F2B-0369-4C33-62086324C07F}"/>
                </a:ext>
              </a:extLst>
            </p:cNvPr>
            <p:cNvCxnSpPr>
              <a:cxnSpLocks/>
            </p:cNvCxnSpPr>
            <p:nvPr/>
          </p:nvCxnSpPr>
          <p:spPr>
            <a:xfrm>
              <a:off x="3284602" y="4147619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D8D6F53D-D1AB-11F6-64F7-D0734E26B87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276112" y="4163101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FA2A17F5-53E6-6873-3B75-8F43ADDE6526}"/>
                </a:ext>
              </a:extLst>
            </p:cNvPr>
            <p:cNvSpPr/>
            <p:nvPr/>
          </p:nvSpPr>
          <p:spPr>
            <a:xfrm>
              <a:off x="3924792" y="4087047"/>
              <a:ext cx="121144" cy="121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45B67CED-BD03-655C-ACFA-819888EA580F}"/>
                </a:ext>
              </a:extLst>
            </p:cNvPr>
            <p:cNvSpPr/>
            <p:nvPr/>
          </p:nvSpPr>
          <p:spPr>
            <a:xfrm>
              <a:off x="4355895" y="373511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1BD47E0F-2213-FB48-085A-5695140199E3}"/>
                </a:ext>
              </a:extLst>
            </p:cNvPr>
            <p:cNvSpPr/>
            <p:nvPr/>
          </p:nvSpPr>
          <p:spPr>
            <a:xfrm>
              <a:off x="3546550" y="357498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9A94486-1664-26A1-1673-AE27DAF75458}"/>
                </a:ext>
              </a:extLst>
            </p:cNvPr>
            <p:cNvSpPr txBox="1"/>
            <p:nvPr/>
          </p:nvSpPr>
          <p:spPr>
            <a:xfrm>
              <a:off x="3203973" y="3273667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0220B96-98A4-671A-B200-597786A2760D}"/>
                </a:ext>
              </a:extLst>
            </p:cNvPr>
            <p:cNvSpPr txBox="1"/>
            <p:nvPr/>
          </p:nvSpPr>
          <p:spPr>
            <a:xfrm>
              <a:off x="4370030" y="3511461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1280DEBC-E190-4129-9067-A915FB00F45E}"/>
                </a:ext>
              </a:extLst>
            </p:cNvPr>
            <p:cNvCxnSpPr>
              <a:cxnSpLocks/>
            </p:cNvCxnSpPr>
            <p:nvPr/>
          </p:nvCxnSpPr>
          <p:spPr>
            <a:xfrm>
              <a:off x="4416467" y="3866704"/>
              <a:ext cx="0" cy="280915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0ED8188E-E8B7-7FEA-4AE8-234860D5A164}"/>
                </a:ext>
              </a:extLst>
            </p:cNvPr>
            <p:cNvCxnSpPr>
              <a:cxnSpLocks/>
            </p:cNvCxnSpPr>
            <p:nvPr/>
          </p:nvCxnSpPr>
          <p:spPr>
            <a:xfrm>
              <a:off x="3607122" y="3685993"/>
              <a:ext cx="0" cy="451364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D965A572-F6AE-E586-E542-D51D87B1B662}"/>
                </a:ext>
              </a:extLst>
            </p:cNvPr>
            <p:cNvCxnSpPr>
              <a:cxnSpLocks/>
            </p:cNvCxnSpPr>
            <p:nvPr/>
          </p:nvCxnSpPr>
          <p:spPr>
            <a:xfrm>
              <a:off x="3976874" y="3795086"/>
              <a:ext cx="379021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B4BE8710-79FB-7423-A078-0D06D26DE89F}"/>
                </a:ext>
              </a:extLst>
            </p:cNvPr>
            <p:cNvCxnSpPr>
              <a:cxnSpLocks/>
            </p:cNvCxnSpPr>
            <p:nvPr/>
          </p:nvCxnSpPr>
          <p:spPr>
            <a:xfrm>
              <a:off x="3667694" y="3635555"/>
              <a:ext cx="309180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4351F21-D611-03DC-E69F-F7DCF4347A69}"/>
                </a:ext>
              </a:extLst>
            </p:cNvPr>
            <p:cNvSpPr txBox="1"/>
            <p:nvPr/>
          </p:nvSpPr>
          <p:spPr>
            <a:xfrm>
              <a:off x="3945624" y="4228768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</a:t>
              </a:r>
              <a:r>
                <a:rPr lang="en-US" altLang="ko-KR" dirty="0" err="1">
                  <a:solidFill>
                    <a:schemeClr val="tx1"/>
                  </a:solidFill>
                </a:rPr>
                <a:t>x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, </a:t>
              </a:r>
              <a:r>
                <a:rPr lang="en-US" altLang="ko-KR" dirty="0" err="1">
                  <a:solidFill>
                    <a:schemeClr val="tx1"/>
                  </a:solidFill>
                </a:rPr>
                <a:t>y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B4D36F8A-9A17-2052-D443-B7345E66B7EC}"/>
                </a:ext>
              </a:extLst>
            </p:cNvPr>
            <p:cNvCxnSpPr>
              <a:stCxn id="32" idx="1"/>
              <a:endCxn id="34" idx="5"/>
            </p:cNvCxnSpPr>
            <p:nvPr/>
          </p:nvCxnSpPr>
          <p:spPr>
            <a:xfrm flipH="1" flipV="1">
              <a:off x="3649953" y="3678386"/>
              <a:ext cx="292580" cy="426402"/>
            </a:xfrm>
            <a:prstGeom prst="straightConnector1">
              <a:avLst/>
            </a:prstGeom>
            <a:noFill/>
            <a:ln w="38100">
              <a:solidFill>
                <a:srgbClr val="0000FF"/>
              </a:solidFill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723E5952-83E2-9DD0-3A40-1755F5D0B80B}"/>
              </a:ext>
            </a:extLst>
          </p:cNvPr>
          <p:cNvCxnSpPr>
            <a:cxnSpLocks/>
          </p:cNvCxnSpPr>
          <p:nvPr/>
        </p:nvCxnSpPr>
        <p:spPr>
          <a:xfrm>
            <a:off x="15411360" y="4289018"/>
            <a:ext cx="0" cy="345777"/>
          </a:xfrm>
          <a:prstGeom prst="line">
            <a:avLst/>
          </a:prstGeom>
          <a:ln w="38100">
            <a:solidFill>
              <a:srgbClr val="FFFF00"/>
            </a:solidFill>
            <a:prstDash val="sysDot"/>
          </a:ln>
          <a:effectLst>
            <a:glow rad="25400">
              <a:schemeClr val="tx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254A04F5-4739-B6F4-D253-1B3B1A0911E8}"/>
              </a:ext>
            </a:extLst>
          </p:cNvPr>
          <p:cNvSpPr txBox="1"/>
          <p:nvPr/>
        </p:nvSpPr>
        <p:spPr>
          <a:xfrm>
            <a:off x="14975450" y="4021491"/>
            <a:ext cx="871819" cy="21544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400" dirty="0">
                <a:solidFill>
                  <a:srgbClr val="FFFF00"/>
                </a:solidFill>
                <a:effectLst>
                  <a:glow rad="50800">
                    <a:schemeClr val="tx1"/>
                  </a:glow>
                </a:effectLst>
              </a:rPr>
              <a:t>Partition</a:t>
            </a:r>
            <a:endParaRPr lang="ko-KR" altLang="en-US" sz="1400" baseline="-25000" dirty="0">
              <a:solidFill>
                <a:srgbClr val="FFFF00"/>
              </a:solidFill>
              <a:effectLst>
                <a:glow rad="50800">
                  <a:schemeClr val="tx1"/>
                </a:glow>
              </a:effectLst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EA8F9305-ECDD-4EC8-1BFC-15229320B7F6}"/>
              </a:ext>
            </a:extLst>
          </p:cNvPr>
          <p:cNvSpPr/>
          <p:nvPr/>
        </p:nvSpPr>
        <p:spPr>
          <a:xfrm>
            <a:off x="15378994" y="5045823"/>
            <a:ext cx="108000" cy="108000"/>
          </a:xfrm>
          <a:prstGeom prst="rect">
            <a:avLst/>
          </a:prstGeom>
          <a:solidFill>
            <a:schemeClr val="bg2">
              <a:lumMod val="75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F0D810C-0148-7E44-CC4E-E04D178E37EB}"/>
              </a:ext>
            </a:extLst>
          </p:cNvPr>
          <p:cNvSpPr/>
          <p:nvPr/>
        </p:nvSpPr>
        <p:spPr>
          <a:xfrm>
            <a:off x="15618524" y="5045823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14B4933-3E63-8294-B378-E04C97D54329}"/>
              </a:ext>
            </a:extLst>
          </p:cNvPr>
          <p:cNvCxnSpPr/>
          <p:nvPr/>
        </p:nvCxnSpPr>
        <p:spPr>
          <a:xfrm>
            <a:off x="15432994" y="5153823"/>
            <a:ext cx="0" cy="1034018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B6CC705D-7A02-A68F-2ABD-8492F2C267F7}"/>
              </a:ext>
            </a:extLst>
          </p:cNvPr>
          <p:cNvGraphicFramePr>
            <a:graphicFrameLocks noGrp="1"/>
          </p:cNvGraphicFramePr>
          <p:nvPr/>
        </p:nvGraphicFramePr>
        <p:xfrm>
          <a:off x="15781112" y="4292903"/>
          <a:ext cx="951806" cy="806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180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608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F466839E-DE05-3A0A-9005-989920791B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1321300"/>
              </p:ext>
            </p:extLst>
          </p:nvPr>
        </p:nvGraphicFramePr>
        <p:xfrm>
          <a:off x="111379" y="874020"/>
          <a:ext cx="11977714" cy="5882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771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823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Module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File containing built-in functions, classes, variables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Search path: list of directories that interpreter searches for importing module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sys.path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built-in variable within sys module, contains search path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By default, interpreter looks for module within current directory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Using Environment variables, hints interpreter with directories to locate module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Using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sys.path.append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(‘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dir_path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’), add specific path for interpreter to search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Syntax: [from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specific_attributes_name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 import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module_name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like from math import factorial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Built-in Module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Set of libraries coming pre-installed with python installation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Using help(‘modules’), can get all available modules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math,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datatime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time, random, sys,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tkinter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re,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hashlib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calendar,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heapq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(min-heap),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etc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Advantage: Reduced development time, Optimized performance, Reliability, Consistency, Standardization, Documentation, Maintainability, Reduced risk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pSp>
        <p:nvGrpSpPr>
          <p:cNvPr id="9" name="그룹 8">
            <a:extLst>
              <a:ext uri="{FF2B5EF4-FFF2-40B4-BE49-F238E27FC236}">
                <a16:creationId xmlns:a16="http://schemas.microsoft.com/office/drawing/2014/main" id="{54B9D298-14A8-7D15-8DE0-D2B5F86F7128}"/>
              </a:ext>
            </a:extLst>
          </p:cNvPr>
          <p:cNvGrpSpPr/>
          <p:nvPr/>
        </p:nvGrpSpPr>
        <p:grpSpPr>
          <a:xfrm>
            <a:off x="8147445" y="1514296"/>
            <a:ext cx="3588808" cy="1471813"/>
            <a:chOff x="2219325" y="2190750"/>
            <a:chExt cx="7753350" cy="3179742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111B38D6-FDC8-EDDA-9BF9-5C5E5884DFC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19325" y="2190750"/>
              <a:ext cx="7753350" cy="2476500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1112D877-781B-9498-5DC0-873C76605AD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219325" y="4648709"/>
              <a:ext cx="7753350" cy="72178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928559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123824" y="-22708"/>
            <a:ext cx="74507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String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9C05B25-E107-2D33-746E-8C76108A3B8E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9F79D5-72E7-2040-D92F-6CC3DD4400F6}"/>
              </a:ext>
            </a:extLst>
          </p:cNvPr>
          <p:cNvSpPr txBox="1"/>
          <p:nvPr/>
        </p:nvSpPr>
        <p:spPr>
          <a:xfrm>
            <a:off x="13310861" y="4324418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b="1" dirty="0"/>
              <a:t>그림 설명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49A7E7D-FC40-B8B4-FFBA-67B9D06C40C5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69D29A7-4288-16C8-F98B-3FCC3ACF8D57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0766C99-8428-3319-4E56-81AF5C33CDD3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32444137-026B-C712-AB5C-9F2A8AF3278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5" name="그림 14">
            <a:extLst>
              <a:ext uri="{FF2B5EF4-FFF2-40B4-BE49-F238E27FC236}">
                <a16:creationId xmlns:a16="http://schemas.microsoft.com/office/drawing/2014/main" id="{A548A6E1-492B-82F3-6A7E-A87113094B8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A79F9B0A-93BF-8719-79AA-7AC38F88953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5BC86D2E-F3E0-1B6A-D698-37B8215D3136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BC14273-01DC-4349-0741-0CFD1A6EB39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0FBF34F3-5C52-18C0-48D5-59EC205A4BFF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A6311009-453E-8556-6B67-5CB0F443471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183F893-8547-9FE5-6EEB-BC971274FFCB}"/>
              </a:ext>
            </a:extLst>
          </p:cNvPr>
          <p:cNvCxnSpPr>
            <a:cxnSpLocks/>
          </p:cNvCxnSpPr>
          <p:nvPr/>
        </p:nvCxnSpPr>
        <p:spPr>
          <a:xfrm flipV="1">
            <a:off x="12634722" y="5810860"/>
            <a:ext cx="0" cy="63151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F43E69BE-DAE4-358A-60BF-507BFAC14E23}"/>
              </a:ext>
            </a:extLst>
          </p:cNvPr>
          <p:cNvGraphicFramePr>
            <a:graphicFrameLocks noGrp="1"/>
          </p:cNvGraphicFramePr>
          <p:nvPr/>
        </p:nvGraphicFramePr>
        <p:xfrm>
          <a:off x="12355361" y="5238932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907E806C-F2F2-63C8-01FE-BA8B94D1ED11}"/>
              </a:ext>
            </a:extLst>
          </p:cNvPr>
          <p:cNvSpPr txBox="1"/>
          <p:nvPr/>
        </p:nvSpPr>
        <p:spPr>
          <a:xfrm>
            <a:off x="13310861" y="4851651"/>
            <a:ext cx="80754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rgbClr val="FF0000"/>
                </a:solidFill>
              </a:rPr>
              <a:t>Mismatch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6E0B7BAB-1AB3-67EA-D187-D10D0CAD884E}"/>
              </a:ext>
            </a:extLst>
          </p:cNvPr>
          <p:cNvCxnSpPr>
            <a:cxnSpLocks/>
          </p:cNvCxnSpPr>
          <p:nvPr/>
        </p:nvCxnSpPr>
        <p:spPr>
          <a:xfrm>
            <a:off x="12800835" y="5923988"/>
            <a:ext cx="369320" cy="0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41BCC5E7-136D-B97C-3C4E-4CA3D23EEE52}"/>
              </a:ext>
            </a:extLst>
          </p:cNvPr>
          <p:cNvGraphicFramePr>
            <a:graphicFrameLocks noGrp="1"/>
          </p:cNvGraphicFramePr>
          <p:nvPr/>
        </p:nvGraphicFramePr>
        <p:xfrm>
          <a:off x="12862378" y="6140710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1615A5FB-8DC2-08AA-574F-2DD311F8D46E}"/>
              </a:ext>
            </a:extLst>
          </p:cNvPr>
          <p:cNvSpPr txBox="1"/>
          <p:nvPr/>
        </p:nvSpPr>
        <p:spPr>
          <a:xfrm>
            <a:off x="13525361" y="5754492"/>
            <a:ext cx="724841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Pattern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20550F9A-4C47-C99C-2CE7-374EB7BC53D6}"/>
              </a:ext>
            </a:extLst>
          </p:cNvPr>
          <p:cNvGraphicFramePr>
            <a:graphicFrameLocks noGrp="1"/>
          </p:cNvGraphicFramePr>
          <p:nvPr/>
        </p:nvGraphicFramePr>
        <p:xfrm>
          <a:off x="12450434" y="689363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10484F1E-A1B7-BCC1-D865-BD1D1687205D}"/>
              </a:ext>
            </a:extLst>
          </p:cNvPr>
          <p:cNvSpPr txBox="1"/>
          <p:nvPr/>
        </p:nvSpPr>
        <p:spPr>
          <a:xfrm>
            <a:off x="14118404" y="4799602"/>
            <a:ext cx="883047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sz="1600">
                <a:solidFill>
                  <a:schemeClr val="tx1"/>
                </a:solidFill>
              </a:rPr>
              <a:t>글자설명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EC28986-B395-A05A-8423-4E6E5FC031A8}"/>
              </a:ext>
            </a:extLst>
          </p:cNvPr>
          <p:cNvGrpSpPr/>
          <p:nvPr/>
        </p:nvGrpSpPr>
        <p:grpSpPr>
          <a:xfrm>
            <a:off x="15008211" y="1152408"/>
            <a:ext cx="1890898" cy="1590196"/>
            <a:chOff x="3203973" y="3273667"/>
            <a:chExt cx="1890898" cy="1590196"/>
          </a:xfrm>
        </p:grpSpPr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DB01CE58-7F2B-0369-4C33-62086324C07F}"/>
                </a:ext>
              </a:extLst>
            </p:cNvPr>
            <p:cNvCxnSpPr>
              <a:cxnSpLocks/>
            </p:cNvCxnSpPr>
            <p:nvPr/>
          </p:nvCxnSpPr>
          <p:spPr>
            <a:xfrm>
              <a:off x="3284602" y="4147619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D8D6F53D-D1AB-11F6-64F7-D0734E26B87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276112" y="4163101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FA2A17F5-53E6-6873-3B75-8F43ADDE6526}"/>
                </a:ext>
              </a:extLst>
            </p:cNvPr>
            <p:cNvSpPr/>
            <p:nvPr/>
          </p:nvSpPr>
          <p:spPr>
            <a:xfrm>
              <a:off x="3924792" y="4087047"/>
              <a:ext cx="121144" cy="121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45B67CED-BD03-655C-ACFA-819888EA580F}"/>
                </a:ext>
              </a:extLst>
            </p:cNvPr>
            <p:cNvSpPr/>
            <p:nvPr/>
          </p:nvSpPr>
          <p:spPr>
            <a:xfrm>
              <a:off x="4355895" y="373511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1BD47E0F-2213-FB48-085A-5695140199E3}"/>
                </a:ext>
              </a:extLst>
            </p:cNvPr>
            <p:cNvSpPr/>
            <p:nvPr/>
          </p:nvSpPr>
          <p:spPr>
            <a:xfrm>
              <a:off x="3546550" y="357498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9A94486-1664-26A1-1673-AE27DAF75458}"/>
                </a:ext>
              </a:extLst>
            </p:cNvPr>
            <p:cNvSpPr txBox="1"/>
            <p:nvPr/>
          </p:nvSpPr>
          <p:spPr>
            <a:xfrm>
              <a:off x="3203973" y="3273667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0220B96-98A4-671A-B200-597786A2760D}"/>
                </a:ext>
              </a:extLst>
            </p:cNvPr>
            <p:cNvSpPr txBox="1"/>
            <p:nvPr/>
          </p:nvSpPr>
          <p:spPr>
            <a:xfrm>
              <a:off x="4370030" y="3511461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1280DEBC-E190-4129-9067-A915FB00F45E}"/>
                </a:ext>
              </a:extLst>
            </p:cNvPr>
            <p:cNvCxnSpPr>
              <a:cxnSpLocks/>
            </p:cNvCxnSpPr>
            <p:nvPr/>
          </p:nvCxnSpPr>
          <p:spPr>
            <a:xfrm>
              <a:off x="4416467" y="3866704"/>
              <a:ext cx="0" cy="280915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0ED8188E-E8B7-7FEA-4AE8-234860D5A164}"/>
                </a:ext>
              </a:extLst>
            </p:cNvPr>
            <p:cNvCxnSpPr>
              <a:cxnSpLocks/>
            </p:cNvCxnSpPr>
            <p:nvPr/>
          </p:nvCxnSpPr>
          <p:spPr>
            <a:xfrm>
              <a:off x="3607122" y="3685993"/>
              <a:ext cx="0" cy="451364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D965A572-F6AE-E586-E542-D51D87B1B662}"/>
                </a:ext>
              </a:extLst>
            </p:cNvPr>
            <p:cNvCxnSpPr>
              <a:cxnSpLocks/>
            </p:cNvCxnSpPr>
            <p:nvPr/>
          </p:nvCxnSpPr>
          <p:spPr>
            <a:xfrm>
              <a:off x="3976874" y="3795086"/>
              <a:ext cx="379021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B4BE8710-79FB-7423-A078-0D06D26DE89F}"/>
                </a:ext>
              </a:extLst>
            </p:cNvPr>
            <p:cNvCxnSpPr>
              <a:cxnSpLocks/>
            </p:cNvCxnSpPr>
            <p:nvPr/>
          </p:nvCxnSpPr>
          <p:spPr>
            <a:xfrm>
              <a:off x="3667694" y="3635555"/>
              <a:ext cx="309180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4351F21-D611-03DC-E69F-F7DCF4347A69}"/>
                </a:ext>
              </a:extLst>
            </p:cNvPr>
            <p:cNvSpPr txBox="1"/>
            <p:nvPr/>
          </p:nvSpPr>
          <p:spPr>
            <a:xfrm>
              <a:off x="3945624" y="4228768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</a:t>
              </a:r>
              <a:r>
                <a:rPr lang="en-US" altLang="ko-KR" dirty="0" err="1">
                  <a:solidFill>
                    <a:schemeClr val="tx1"/>
                  </a:solidFill>
                </a:rPr>
                <a:t>x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, </a:t>
              </a:r>
              <a:r>
                <a:rPr lang="en-US" altLang="ko-KR" dirty="0" err="1">
                  <a:solidFill>
                    <a:schemeClr val="tx1"/>
                  </a:solidFill>
                </a:rPr>
                <a:t>y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B4D36F8A-9A17-2052-D443-B7345E66B7EC}"/>
                </a:ext>
              </a:extLst>
            </p:cNvPr>
            <p:cNvCxnSpPr>
              <a:stCxn id="32" idx="1"/>
              <a:endCxn id="34" idx="5"/>
            </p:cNvCxnSpPr>
            <p:nvPr/>
          </p:nvCxnSpPr>
          <p:spPr>
            <a:xfrm flipH="1" flipV="1">
              <a:off x="3649953" y="3678386"/>
              <a:ext cx="292580" cy="426402"/>
            </a:xfrm>
            <a:prstGeom prst="straightConnector1">
              <a:avLst/>
            </a:prstGeom>
            <a:noFill/>
            <a:ln w="38100">
              <a:solidFill>
                <a:srgbClr val="0000FF"/>
              </a:solidFill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723E5952-83E2-9DD0-3A40-1755F5D0B80B}"/>
              </a:ext>
            </a:extLst>
          </p:cNvPr>
          <p:cNvCxnSpPr>
            <a:cxnSpLocks/>
          </p:cNvCxnSpPr>
          <p:nvPr/>
        </p:nvCxnSpPr>
        <p:spPr>
          <a:xfrm>
            <a:off x="15411360" y="4289018"/>
            <a:ext cx="0" cy="345777"/>
          </a:xfrm>
          <a:prstGeom prst="line">
            <a:avLst/>
          </a:prstGeom>
          <a:ln w="38100">
            <a:solidFill>
              <a:srgbClr val="FFFF00"/>
            </a:solidFill>
            <a:prstDash val="sysDot"/>
          </a:ln>
          <a:effectLst>
            <a:glow rad="25400">
              <a:schemeClr val="tx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254A04F5-4739-B6F4-D253-1B3B1A0911E8}"/>
              </a:ext>
            </a:extLst>
          </p:cNvPr>
          <p:cNvSpPr txBox="1"/>
          <p:nvPr/>
        </p:nvSpPr>
        <p:spPr>
          <a:xfrm>
            <a:off x="14975450" y="4021491"/>
            <a:ext cx="871819" cy="21544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400" dirty="0">
                <a:solidFill>
                  <a:srgbClr val="FFFF00"/>
                </a:solidFill>
                <a:effectLst>
                  <a:glow rad="50800">
                    <a:schemeClr val="tx1"/>
                  </a:glow>
                </a:effectLst>
              </a:rPr>
              <a:t>Partition</a:t>
            </a:r>
            <a:endParaRPr lang="ko-KR" altLang="en-US" sz="1400" baseline="-25000" dirty="0">
              <a:solidFill>
                <a:srgbClr val="FFFF00"/>
              </a:solidFill>
              <a:effectLst>
                <a:glow rad="50800">
                  <a:schemeClr val="tx1"/>
                </a:glow>
              </a:effectLst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EA8F9305-ECDD-4EC8-1BFC-15229320B7F6}"/>
              </a:ext>
            </a:extLst>
          </p:cNvPr>
          <p:cNvSpPr/>
          <p:nvPr/>
        </p:nvSpPr>
        <p:spPr>
          <a:xfrm>
            <a:off x="15378994" y="5045823"/>
            <a:ext cx="108000" cy="108000"/>
          </a:xfrm>
          <a:prstGeom prst="rect">
            <a:avLst/>
          </a:prstGeom>
          <a:solidFill>
            <a:schemeClr val="bg2">
              <a:lumMod val="75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F0D810C-0148-7E44-CC4E-E04D178E37EB}"/>
              </a:ext>
            </a:extLst>
          </p:cNvPr>
          <p:cNvSpPr/>
          <p:nvPr/>
        </p:nvSpPr>
        <p:spPr>
          <a:xfrm>
            <a:off x="15618524" y="5045823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14B4933-3E63-8294-B378-E04C97D54329}"/>
              </a:ext>
            </a:extLst>
          </p:cNvPr>
          <p:cNvCxnSpPr/>
          <p:nvPr/>
        </p:nvCxnSpPr>
        <p:spPr>
          <a:xfrm>
            <a:off x="15432994" y="5153823"/>
            <a:ext cx="0" cy="1034018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B6CC705D-7A02-A68F-2ABD-8492F2C267F7}"/>
              </a:ext>
            </a:extLst>
          </p:cNvPr>
          <p:cNvGraphicFramePr>
            <a:graphicFrameLocks noGrp="1"/>
          </p:cNvGraphicFramePr>
          <p:nvPr/>
        </p:nvGraphicFramePr>
        <p:xfrm>
          <a:off x="15781112" y="4292903"/>
          <a:ext cx="951806" cy="806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180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608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F466839E-DE05-3A0A-9005-989920791B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9229299"/>
              </p:ext>
            </p:extLst>
          </p:nvPr>
        </p:nvGraphicFramePr>
        <p:xfrm>
          <a:off x="111379" y="874020"/>
          <a:ext cx="11977714" cy="5882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771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823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String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structure that represents sequence of characters(python hasn’t character type)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Immutable type(Reassignment is possible)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For update and deletion of string, convert string to list and later, convert list to string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For update and deletion of string, use slicing method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If use del keyword like del str1, str1 object is deleted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Using single quote or double quotes or triple quotes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For access each character, use positive/negative index(Refer “String Index and Slice” page)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Reverse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Using loop ( O(n, 1) 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Using recursion ( O(n, n) 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Using stack ( O(n, n) 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Using slicing method ( O(n, 1) 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Using reversed() ( O(n, n) 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Using list comprehension ( O(n, 1) 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Using list and list’s function ( O(n, 1) 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For using single/double quotes in string, use \quote or triple quotes outside string or different quote inside string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Output of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boolean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operation between strings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and operator: if 1st element is false return 1st element, if 1st, 2nd element is true return 2nd element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or operator: if 1st element is true return 1st element, if 1st element is false and 2nd element is true return 2nd element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Ex) print(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repr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(str1 and str2)) 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Duplicated character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Using reduce(), filter(), count(), Counter(), set(), join()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pSp>
        <p:nvGrpSpPr>
          <p:cNvPr id="67" name="그룹 66">
            <a:extLst>
              <a:ext uri="{FF2B5EF4-FFF2-40B4-BE49-F238E27FC236}">
                <a16:creationId xmlns:a16="http://schemas.microsoft.com/office/drawing/2014/main" id="{31983243-8525-94FD-217B-7FA77BB13E29}"/>
              </a:ext>
            </a:extLst>
          </p:cNvPr>
          <p:cNvGrpSpPr/>
          <p:nvPr/>
        </p:nvGrpSpPr>
        <p:grpSpPr>
          <a:xfrm>
            <a:off x="4910051" y="4703323"/>
            <a:ext cx="6092037" cy="1953009"/>
            <a:chOff x="-6011328" y="2077707"/>
            <a:chExt cx="8636977" cy="2768875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CD2FF8A5-5713-CE50-B846-02BA056E6E9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5975558" y="2077707"/>
              <a:ext cx="2152650" cy="1219200"/>
            </a:xfrm>
            <a:prstGeom prst="rect">
              <a:avLst/>
            </a:prstGeom>
          </p:spPr>
        </p:pic>
        <p:pic>
          <p:nvPicPr>
            <p:cNvPr id="51" name="그림 50">
              <a:extLst>
                <a:ext uri="{FF2B5EF4-FFF2-40B4-BE49-F238E27FC236}">
                  <a16:creationId xmlns:a16="http://schemas.microsoft.com/office/drawing/2014/main" id="{E570B5B2-C6ED-32D7-2AA7-869117BC714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3770459" y="2077708"/>
              <a:ext cx="3390678" cy="1215526"/>
            </a:xfrm>
            <a:prstGeom prst="rect">
              <a:avLst/>
            </a:prstGeom>
          </p:spPr>
        </p:pic>
        <p:pic>
          <p:nvPicPr>
            <p:cNvPr id="56" name="그림 55">
              <a:extLst>
                <a:ext uri="{FF2B5EF4-FFF2-40B4-BE49-F238E27FC236}">
                  <a16:creationId xmlns:a16="http://schemas.microsoft.com/office/drawing/2014/main" id="{2C99CC89-0700-B73A-069E-0C0CF90F8DD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5975558" y="3326858"/>
              <a:ext cx="2514600" cy="714375"/>
            </a:xfrm>
            <a:prstGeom prst="rect">
              <a:avLst/>
            </a:prstGeom>
          </p:spPr>
        </p:pic>
        <p:pic>
          <p:nvPicPr>
            <p:cNvPr id="58" name="그림 57">
              <a:extLst>
                <a:ext uri="{FF2B5EF4-FFF2-40B4-BE49-F238E27FC236}">
                  <a16:creationId xmlns:a16="http://schemas.microsoft.com/office/drawing/2014/main" id="{F5ED1A23-7B16-26B2-1759-EE92A067251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-3420515" y="3333196"/>
              <a:ext cx="3362765" cy="709333"/>
            </a:xfrm>
            <a:prstGeom prst="rect">
              <a:avLst/>
            </a:prstGeom>
          </p:spPr>
        </p:pic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309DC0C2-02B1-1E28-4C75-692DF4F1F4E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-6011328" y="4094107"/>
              <a:ext cx="6019800" cy="752475"/>
            </a:xfrm>
            <a:prstGeom prst="rect">
              <a:avLst/>
            </a:prstGeom>
          </p:spPr>
        </p:pic>
        <p:pic>
          <p:nvPicPr>
            <p:cNvPr id="62" name="그림 61">
              <a:extLst>
                <a:ext uri="{FF2B5EF4-FFF2-40B4-BE49-F238E27FC236}">
                  <a16:creationId xmlns:a16="http://schemas.microsoft.com/office/drawing/2014/main" id="{22AFDF25-F360-34B3-D416-7091E47E5EE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3424" y="3841563"/>
              <a:ext cx="2562225" cy="962025"/>
            </a:xfrm>
            <a:prstGeom prst="rect">
              <a:avLst/>
            </a:prstGeom>
          </p:spPr>
        </p:pic>
      </p:grpSp>
      <p:pic>
        <p:nvPicPr>
          <p:cNvPr id="64" name="그림 63">
            <a:extLst>
              <a:ext uri="{FF2B5EF4-FFF2-40B4-BE49-F238E27FC236}">
                <a16:creationId xmlns:a16="http://schemas.microsoft.com/office/drawing/2014/main" id="{CB1286C5-0593-578F-6A11-C66E40961F6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07989" y="998811"/>
            <a:ext cx="3855400" cy="1909490"/>
          </a:xfrm>
          <a:prstGeom prst="rect">
            <a:avLst/>
          </a:prstGeom>
        </p:spPr>
      </p:pic>
      <p:pic>
        <p:nvPicPr>
          <p:cNvPr id="66" name="그림 65">
            <a:extLst>
              <a:ext uri="{FF2B5EF4-FFF2-40B4-BE49-F238E27FC236}">
                <a16:creationId xmlns:a16="http://schemas.microsoft.com/office/drawing/2014/main" id="{FD2EF81A-1C47-A554-2C6A-D4654467F4D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652446" y="3266679"/>
            <a:ext cx="2357677" cy="1924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8113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123824" y="-22708"/>
            <a:ext cx="74507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String Constant &amp; Functions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9C05B25-E107-2D33-746E-8C76108A3B8E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9F79D5-72E7-2040-D92F-6CC3DD4400F6}"/>
              </a:ext>
            </a:extLst>
          </p:cNvPr>
          <p:cNvSpPr txBox="1"/>
          <p:nvPr/>
        </p:nvSpPr>
        <p:spPr>
          <a:xfrm>
            <a:off x="13310861" y="4324418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b="1" dirty="0"/>
              <a:t>그림 설명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49A7E7D-FC40-B8B4-FFBA-67B9D06C40C5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69D29A7-4288-16C8-F98B-3FCC3ACF8D57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0766C99-8428-3319-4E56-81AF5C33CDD3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32444137-026B-C712-AB5C-9F2A8AF3278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5" name="그림 14">
            <a:extLst>
              <a:ext uri="{FF2B5EF4-FFF2-40B4-BE49-F238E27FC236}">
                <a16:creationId xmlns:a16="http://schemas.microsoft.com/office/drawing/2014/main" id="{A548A6E1-492B-82F3-6A7E-A87113094B8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A79F9B0A-93BF-8719-79AA-7AC38F88953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5BC86D2E-F3E0-1B6A-D698-37B8215D3136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BC14273-01DC-4349-0741-0CFD1A6EB39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0FBF34F3-5C52-18C0-48D5-59EC205A4BFF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A6311009-453E-8556-6B67-5CB0F443471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183F893-8547-9FE5-6EEB-BC971274FFCB}"/>
              </a:ext>
            </a:extLst>
          </p:cNvPr>
          <p:cNvCxnSpPr>
            <a:cxnSpLocks/>
          </p:cNvCxnSpPr>
          <p:nvPr/>
        </p:nvCxnSpPr>
        <p:spPr>
          <a:xfrm flipV="1">
            <a:off x="12634722" y="5810860"/>
            <a:ext cx="0" cy="63151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F43E69BE-DAE4-358A-60BF-507BFAC14E23}"/>
              </a:ext>
            </a:extLst>
          </p:cNvPr>
          <p:cNvGraphicFramePr>
            <a:graphicFrameLocks noGrp="1"/>
          </p:cNvGraphicFramePr>
          <p:nvPr/>
        </p:nvGraphicFramePr>
        <p:xfrm>
          <a:off x="12355361" y="5238932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907E806C-F2F2-63C8-01FE-BA8B94D1ED11}"/>
              </a:ext>
            </a:extLst>
          </p:cNvPr>
          <p:cNvSpPr txBox="1"/>
          <p:nvPr/>
        </p:nvSpPr>
        <p:spPr>
          <a:xfrm>
            <a:off x="13310861" y="4851651"/>
            <a:ext cx="80754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rgbClr val="FF0000"/>
                </a:solidFill>
              </a:rPr>
              <a:t>Mismatch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6E0B7BAB-1AB3-67EA-D187-D10D0CAD884E}"/>
              </a:ext>
            </a:extLst>
          </p:cNvPr>
          <p:cNvCxnSpPr>
            <a:cxnSpLocks/>
          </p:cNvCxnSpPr>
          <p:nvPr/>
        </p:nvCxnSpPr>
        <p:spPr>
          <a:xfrm>
            <a:off x="12800835" y="5923988"/>
            <a:ext cx="369320" cy="0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41BCC5E7-136D-B97C-3C4E-4CA3D23EEE52}"/>
              </a:ext>
            </a:extLst>
          </p:cNvPr>
          <p:cNvGraphicFramePr>
            <a:graphicFrameLocks noGrp="1"/>
          </p:cNvGraphicFramePr>
          <p:nvPr/>
        </p:nvGraphicFramePr>
        <p:xfrm>
          <a:off x="12862378" y="6140710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1615A5FB-8DC2-08AA-574F-2DD311F8D46E}"/>
              </a:ext>
            </a:extLst>
          </p:cNvPr>
          <p:cNvSpPr txBox="1"/>
          <p:nvPr/>
        </p:nvSpPr>
        <p:spPr>
          <a:xfrm>
            <a:off x="13525361" y="5754492"/>
            <a:ext cx="724841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Pattern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20550F9A-4C47-C99C-2CE7-374EB7BC53D6}"/>
              </a:ext>
            </a:extLst>
          </p:cNvPr>
          <p:cNvGraphicFramePr>
            <a:graphicFrameLocks noGrp="1"/>
          </p:cNvGraphicFramePr>
          <p:nvPr/>
        </p:nvGraphicFramePr>
        <p:xfrm>
          <a:off x="12450434" y="689363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10484F1E-A1B7-BCC1-D865-BD1D1687205D}"/>
              </a:ext>
            </a:extLst>
          </p:cNvPr>
          <p:cNvSpPr txBox="1"/>
          <p:nvPr/>
        </p:nvSpPr>
        <p:spPr>
          <a:xfrm>
            <a:off x="14118404" y="4799602"/>
            <a:ext cx="883047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sz="1600">
                <a:solidFill>
                  <a:schemeClr val="tx1"/>
                </a:solidFill>
              </a:rPr>
              <a:t>글자설명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EC28986-B395-A05A-8423-4E6E5FC031A8}"/>
              </a:ext>
            </a:extLst>
          </p:cNvPr>
          <p:cNvGrpSpPr/>
          <p:nvPr/>
        </p:nvGrpSpPr>
        <p:grpSpPr>
          <a:xfrm>
            <a:off x="15008211" y="1152408"/>
            <a:ext cx="1890898" cy="1590196"/>
            <a:chOff x="3203973" y="3273667"/>
            <a:chExt cx="1890898" cy="1590196"/>
          </a:xfrm>
        </p:grpSpPr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DB01CE58-7F2B-0369-4C33-62086324C07F}"/>
                </a:ext>
              </a:extLst>
            </p:cNvPr>
            <p:cNvCxnSpPr>
              <a:cxnSpLocks/>
            </p:cNvCxnSpPr>
            <p:nvPr/>
          </p:nvCxnSpPr>
          <p:spPr>
            <a:xfrm>
              <a:off x="3284602" y="4147619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D8D6F53D-D1AB-11F6-64F7-D0734E26B87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276112" y="4163101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FA2A17F5-53E6-6873-3B75-8F43ADDE6526}"/>
                </a:ext>
              </a:extLst>
            </p:cNvPr>
            <p:cNvSpPr/>
            <p:nvPr/>
          </p:nvSpPr>
          <p:spPr>
            <a:xfrm>
              <a:off x="3924792" y="4087047"/>
              <a:ext cx="121144" cy="121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45B67CED-BD03-655C-ACFA-819888EA580F}"/>
                </a:ext>
              </a:extLst>
            </p:cNvPr>
            <p:cNvSpPr/>
            <p:nvPr/>
          </p:nvSpPr>
          <p:spPr>
            <a:xfrm>
              <a:off x="4355895" y="373511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1BD47E0F-2213-FB48-085A-5695140199E3}"/>
                </a:ext>
              </a:extLst>
            </p:cNvPr>
            <p:cNvSpPr/>
            <p:nvPr/>
          </p:nvSpPr>
          <p:spPr>
            <a:xfrm>
              <a:off x="3546550" y="357498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9A94486-1664-26A1-1673-AE27DAF75458}"/>
                </a:ext>
              </a:extLst>
            </p:cNvPr>
            <p:cNvSpPr txBox="1"/>
            <p:nvPr/>
          </p:nvSpPr>
          <p:spPr>
            <a:xfrm>
              <a:off x="3203973" y="3273667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0220B96-98A4-671A-B200-597786A2760D}"/>
                </a:ext>
              </a:extLst>
            </p:cNvPr>
            <p:cNvSpPr txBox="1"/>
            <p:nvPr/>
          </p:nvSpPr>
          <p:spPr>
            <a:xfrm>
              <a:off x="4370030" y="3511461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1280DEBC-E190-4129-9067-A915FB00F45E}"/>
                </a:ext>
              </a:extLst>
            </p:cNvPr>
            <p:cNvCxnSpPr>
              <a:cxnSpLocks/>
            </p:cNvCxnSpPr>
            <p:nvPr/>
          </p:nvCxnSpPr>
          <p:spPr>
            <a:xfrm>
              <a:off x="4416467" y="3866704"/>
              <a:ext cx="0" cy="280915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0ED8188E-E8B7-7FEA-4AE8-234860D5A164}"/>
                </a:ext>
              </a:extLst>
            </p:cNvPr>
            <p:cNvCxnSpPr>
              <a:cxnSpLocks/>
            </p:cNvCxnSpPr>
            <p:nvPr/>
          </p:nvCxnSpPr>
          <p:spPr>
            <a:xfrm>
              <a:off x="3607122" y="3685993"/>
              <a:ext cx="0" cy="451364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D965A572-F6AE-E586-E542-D51D87B1B662}"/>
                </a:ext>
              </a:extLst>
            </p:cNvPr>
            <p:cNvCxnSpPr>
              <a:cxnSpLocks/>
            </p:cNvCxnSpPr>
            <p:nvPr/>
          </p:nvCxnSpPr>
          <p:spPr>
            <a:xfrm>
              <a:off x="3976874" y="3795086"/>
              <a:ext cx="379021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B4BE8710-79FB-7423-A078-0D06D26DE89F}"/>
                </a:ext>
              </a:extLst>
            </p:cNvPr>
            <p:cNvCxnSpPr>
              <a:cxnSpLocks/>
            </p:cNvCxnSpPr>
            <p:nvPr/>
          </p:nvCxnSpPr>
          <p:spPr>
            <a:xfrm>
              <a:off x="3667694" y="3635555"/>
              <a:ext cx="309180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4351F21-D611-03DC-E69F-F7DCF4347A69}"/>
                </a:ext>
              </a:extLst>
            </p:cNvPr>
            <p:cNvSpPr txBox="1"/>
            <p:nvPr/>
          </p:nvSpPr>
          <p:spPr>
            <a:xfrm>
              <a:off x="3945624" y="4228768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</a:t>
              </a:r>
              <a:r>
                <a:rPr lang="en-US" altLang="ko-KR" dirty="0" err="1">
                  <a:solidFill>
                    <a:schemeClr val="tx1"/>
                  </a:solidFill>
                </a:rPr>
                <a:t>x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, </a:t>
              </a:r>
              <a:r>
                <a:rPr lang="en-US" altLang="ko-KR" dirty="0" err="1">
                  <a:solidFill>
                    <a:schemeClr val="tx1"/>
                  </a:solidFill>
                </a:rPr>
                <a:t>y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B4D36F8A-9A17-2052-D443-B7345E66B7EC}"/>
                </a:ext>
              </a:extLst>
            </p:cNvPr>
            <p:cNvCxnSpPr>
              <a:stCxn id="32" idx="1"/>
              <a:endCxn id="34" idx="5"/>
            </p:cNvCxnSpPr>
            <p:nvPr/>
          </p:nvCxnSpPr>
          <p:spPr>
            <a:xfrm flipH="1" flipV="1">
              <a:off x="3649953" y="3678386"/>
              <a:ext cx="292580" cy="426402"/>
            </a:xfrm>
            <a:prstGeom prst="straightConnector1">
              <a:avLst/>
            </a:prstGeom>
            <a:noFill/>
            <a:ln w="38100">
              <a:solidFill>
                <a:srgbClr val="0000FF"/>
              </a:solidFill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723E5952-83E2-9DD0-3A40-1755F5D0B80B}"/>
              </a:ext>
            </a:extLst>
          </p:cNvPr>
          <p:cNvCxnSpPr>
            <a:cxnSpLocks/>
          </p:cNvCxnSpPr>
          <p:nvPr/>
        </p:nvCxnSpPr>
        <p:spPr>
          <a:xfrm>
            <a:off x="15411360" y="4289018"/>
            <a:ext cx="0" cy="345777"/>
          </a:xfrm>
          <a:prstGeom prst="line">
            <a:avLst/>
          </a:prstGeom>
          <a:ln w="38100">
            <a:solidFill>
              <a:srgbClr val="FFFF00"/>
            </a:solidFill>
            <a:prstDash val="sysDot"/>
          </a:ln>
          <a:effectLst>
            <a:glow rad="25400">
              <a:schemeClr val="tx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254A04F5-4739-B6F4-D253-1B3B1A0911E8}"/>
              </a:ext>
            </a:extLst>
          </p:cNvPr>
          <p:cNvSpPr txBox="1"/>
          <p:nvPr/>
        </p:nvSpPr>
        <p:spPr>
          <a:xfrm>
            <a:off x="14975450" y="4021491"/>
            <a:ext cx="871819" cy="21544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400" dirty="0">
                <a:solidFill>
                  <a:srgbClr val="FFFF00"/>
                </a:solidFill>
                <a:effectLst>
                  <a:glow rad="50800">
                    <a:schemeClr val="tx1"/>
                  </a:glow>
                </a:effectLst>
              </a:rPr>
              <a:t>Partition</a:t>
            </a:r>
            <a:endParaRPr lang="ko-KR" altLang="en-US" sz="1400" baseline="-25000" dirty="0">
              <a:solidFill>
                <a:srgbClr val="FFFF00"/>
              </a:solidFill>
              <a:effectLst>
                <a:glow rad="50800">
                  <a:schemeClr val="tx1"/>
                </a:glow>
              </a:effectLst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EA8F9305-ECDD-4EC8-1BFC-15229320B7F6}"/>
              </a:ext>
            </a:extLst>
          </p:cNvPr>
          <p:cNvSpPr/>
          <p:nvPr/>
        </p:nvSpPr>
        <p:spPr>
          <a:xfrm>
            <a:off x="15378994" y="5045823"/>
            <a:ext cx="108000" cy="108000"/>
          </a:xfrm>
          <a:prstGeom prst="rect">
            <a:avLst/>
          </a:prstGeom>
          <a:solidFill>
            <a:schemeClr val="bg2">
              <a:lumMod val="75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F0D810C-0148-7E44-CC4E-E04D178E37EB}"/>
              </a:ext>
            </a:extLst>
          </p:cNvPr>
          <p:cNvSpPr/>
          <p:nvPr/>
        </p:nvSpPr>
        <p:spPr>
          <a:xfrm>
            <a:off x="15618524" y="5045823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14B4933-3E63-8294-B378-E04C97D54329}"/>
              </a:ext>
            </a:extLst>
          </p:cNvPr>
          <p:cNvCxnSpPr/>
          <p:nvPr/>
        </p:nvCxnSpPr>
        <p:spPr>
          <a:xfrm>
            <a:off x="15432994" y="5153823"/>
            <a:ext cx="0" cy="1034018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B6CC705D-7A02-A68F-2ABD-8492F2C267F7}"/>
              </a:ext>
            </a:extLst>
          </p:cNvPr>
          <p:cNvGraphicFramePr>
            <a:graphicFrameLocks noGrp="1"/>
          </p:cNvGraphicFramePr>
          <p:nvPr/>
        </p:nvGraphicFramePr>
        <p:xfrm>
          <a:off x="15781112" y="4292903"/>
          <a:ext cx="951806" cy="806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180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608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F466839E-DE05-3A0A-9005-989920791B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3156015"/>
              </p:ext>
            </p:extLst>
          </p:nvPr>
        </p:nvGraphicFramePr>
        <p:xfrm>
          <a:off x="111379" y="874020"/>
          <a:ext cx="11977714" cy="5882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771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823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String Constants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String Functions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join()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To join elements of sequence separated by separator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Syntax: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string_name.join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iterable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iterable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list, tuple, string, dictionary, set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string_name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is inserted between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iterable’s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elements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TypeError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if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iterable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contains non-string value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pSp>
        <p:nvGrpSpPr>
          <p:cNvPr id="77" name="그룹 76">
            <a:extLst>
              <a:ext uri="{FF2B5EF4-FFF2-40B4-BE49-F238E27FC236}">
                <a16:creationId xmlns:a16="http://schemas.microsoft.com/office/drawing/2014/main" id="{BB57C374-8D27-177A-45FD-725B737E965B}"/>
              </a:ext>
            </a:extLst>
          </p:cNvPr>
          <p:cNvGrpSpPr/>
          <p:nvPr/>
        </p:nvGrpSpPr>
        <p:grpSpPr>
          <a:xfrm>
            <a:off x="4859561" y="1003981"/>
            <a:ext cx="1443093" cy="405036"/>
            <a:chOff x="5005387" y="1361441"/>
            <a:chExt cx="2198396" cy="617029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7CEE031B-07E4-C359-4C78-8383A12E02A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05387" y="1361441"/>
              <a:ext cx="2181225" cy="504825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F4D72588-D430-D9C2-0270-8E7671D3AB0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136983" y="1626045"/>
              <a:ext cx="1066800" cy="352425"/>
            </a:xfrm>
            <a:prstGeom prst="rect">
              <a:avLst/>
            </a:prstGeom>
          </p:spPr>
        </p:pic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9969E662-3A02-2357-4367-2AE1C5AA2EC8}"/>
              </a:ext>
            </a:extLst>
          </p:cNvPr>
          <p:cNvGrpSpPr/>
          <p:nvPr/>
        </p:nvGrpSpPr>
        <p:grpSpPr>
          <a:xfrm>
            <a:off x="8238000" y="1265929"/>
            <a:ext cx="2107091" cy="1625649"/>
            <a:chOff x="4491037" y="2190750"/>
            <a:chExt cx="3209925" cy="2476500"/>
          </a:xfrm>
        </p:grpSpPr>
        <p:pic>
          <p:nvPicPr>
            <p:cNvPr id="57" name="그림 56">
              <a:extLst>
                <a:ext uri="{FF2B5EF4-FFF2-40B4-BE49-F238E27FC236}">
                  <a16:creationId xmlns:a16="http://schemas.microsoft.com/office/drawing/2014/main" id="{B91D08E1-CB4E-4545-B111-EBBF029C8B1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491037" y="2190750"/>
              <a:ext cx="3209925" cy="2476500"/>
            </a:xfrm>
            <a:prstGeom prst="rect">
              <a:avLst/>
            </a:prstGeom>
          </p:spPr>
        </p:pic>
        <p:pic>
          <p:nvPicPr>
            <p:cNvPr id="61" name="그림 60">
              <a:extLst>
                <a:ext uri="{FF2B5EF4-FFF2-40B4-BE49-F238E27FC236}">
                  <a16:creationId xmlns:a16="http://schemas.microsoft.com/office/drawing/2014/main" id="{DED2AA9B-D2A9-D183-91CB-64A34ED5E94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095999" y="2894563"/>
              <a:ext cx="1447800" cy="304800"/>
            </a:xfrm>
            <a:prstGeom prst="rect">
              <a:avLst/>
            </a:prstGeom>
          </p:spPr>
        </p:pic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16168855-010C-2955-7F96-506820F6C447}"/>
              </a:ext>
            </a:extLst>
          </p:cNvPr>
          <p:cNvGrpSpPr/>
          <p:nvPr/>
        </p:nvGrpSpPr>
        <p:grpSpPr>
          <a:xfrm>
            <a:off x="4859561" y="1406523"/>
            <a:ext cx="2601038" cy="825329"/>
            <a:chOff x="-213423" y="2840391"/>
            <a:chExt cx="3962400" cy="1257300"/>
          </a:xfrm>
        </p:grpSpPr>
        <p:pic>
          <p:nvPicPr>
            <p:cNvPr id="68" name="그림 67">
              <a:extLst>
                <a:ext uri="{FF2B5EF4-FFF2-40B4-BE49-F238E27FC236}">
                  <a16:creationId xmlns:a16="http://schemas.microsoft.com/office/drawing/2014/main" id="{56C82C30-DEFD-0D1B-FD5B-3AB35FD7001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-213423" y="2840391"/>
              <a:ext cx="3962400" cy="1257300"/>
            </a:xfrm>
            <a:prstGeom prst="rect">
              <a:avLst/>
            </a:prstGeom>
          </p:spPr>
        </p:pic>
        <p:pic>
          <p:nvPicPr>
            <p:cNvPr id="70" name="그림 69">
              <a:extLst>
                <a:ext uri="{FF2B5EF4-FFF2-40B4-BE49-F238E27FC236}">
                  <a16:creationId xmlns:a16="http://schemas.microsoft.com/office/drawing/2014/main" id="{EF2F1826-2D30-3E3F-34B4-7A67BC53C13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044002" y="3707166"/>
              <a:ext cx="1704975" cy="390525"/>
            </a:xfrm>
            <a:prstGeom prst="rect">
              <a:avLst/>
            </a:prstGeom>
          </p:spPr>
        </p:pic>
      </p:grp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BB5BE355-F72C-C3CD-3EF7-BFBCEAFF0ADF}"/>
              </a:ext>
            </a:extLst>
          </p:cNvPr>
          <p:cNvGrpSpPr/>
          <p:nvPr/>
        </p:nvGrpSpPr>
        <p:grpSpPr>
          <a:xfrm>
            <a:off x="4859561" y="2298781"/>
            <a:ext cx="3325293" cy="625510"/>
            <a:chOff x="649807" y="4760596"/>
            <a:chExt cx="5065724" cy="952897"/>
          </a:xfrm>
        </p:grpSpPr>
        <p:pic>
          <p:nvPicPr>
            <p:cNvPr id="73" name="그림 72">
              <a:extLst>
                <a:ext uri="{FF2B5EF4-FFF2-40B4-BE49-F238E27FC236}">
                  <a16:creationId xmlns:a16="http://schemas.microsoft.com/office/drawing/2014/main" id="{74151649-88E3-B7BE-B172-1EEC8E34B30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49807" y="4760596"/>
              <a:ext cx="5038725" cy="885825"/>
            </a:xfrm>
            <a:prstGeom prst="rect">
              <a:avLst/>
            </a:prstGeom>
          </p:spPr>
        </p:pic>
        <p:pic>
          <p:nvPicPr>
            <p:cNvPr id="75" name="그림 74">
              <a:extLst>
                <a:ext uri="{FF2B5EF4-FFF2-40B4-BE49-F238E27FC236}">
                  <a16:creationId xmlns:a16="http://schemas.microsoft.com/office/drawing/2014/main" id="{BE96F9F2-096C-0828-1F13-342942210F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439056" y="5380118"/>
              <a:ext cx="2276475" cy="333375"/>
            </a:xfrm>
            <a:prstGeom prst="rect">
              <a:avLst/>
            </a:prstGeom>
          </p:spPr>
        </p:pic>
      </p:grp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428D259E-A201-A669-392A-0A1F7D43A771}"/>
              </a:ext>
            </a:extLst>
          </p:cNvPr>
          <p:cNvSpPr/>
          <p:nvPr/>
        </p:nvSpPr>
        <p:spPr>
          <a:xfrm rot="18900000">
            <a:off x="-1058879" y="1901664"/>
            <a:ext cx="7250364" cy="168188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600" b="1" dirty="0">
                <a:effectLst>
                  <a:glow rad="50800">
                    <a:schemeClr val="tx1"/>
                  </a:glow>
                  <a:outerShdw blurRad="38100" dir="900000" algn="tl">
                    <a:srgbClr val="000000">
                      <a:alpha val="43137"/>
                    </a:srgbClr>
                  </a:outerShdw>
                </a:effectLst>
              </a:rPr>
              <a:t>Modifying</a:t>
            </a:r>
            <a:endParaRPr lang="ko-KR" altLang="en-US" sz="9600" b="1" dirty="0">
              <a:effectLst>
                <a:glow rad="50800">
                  <a:schemeClr val="tx1"/>
                </a:glow>
                <a:outerShdw blurRad="38100" dir="9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756921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123824" y="-22708"/>
            <a:ext cx="74507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String Index and Slice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9C05B25-E107-2D33-746E-8C76108A3B8E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9F79D5-72E7-2040-D92F-6CC3DD4400F6}"/>
              </a:ext>
            </a:extLst>
          </p:cNvPr>
          <p:cNvSpPr txBox="1"/>
          <p:nvPr/>
        </p:nvSpPr>
        <p:spPr>
          <a:xfrm>
            <a:off x="13310861" y="4324418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b="1" dirty="0"/>
              <a:t>그림 설명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49A7E7D-FC40-B8B4-FFBA-67B9D06C40C5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69D29A7-4288-16C8-F98B-3FCC3ACF8D57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0766C99-8428-3319-4E56-81AF5C33CDD3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32444137-026B-C712-AB5C-9F2A8AF3278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5" name="그림 14">
            <a:extLst>
              <a:ext uri="{FF2B5EF4-FFF2-40B4-BE49-F238E27FC236}">
                <a16:creationId xmlns:a16="http://schemas.microsoft.com/office/drawing/2014/main" id="{A548A6E1-492B-82F3-6A7E-A87113094B8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A79F9B0A-93BF-8719-79AA-7AC38F88953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5BC86D2E-F3E0-1B6A-D698-37B8215D3136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BC14273-01DC-4349-0741-0CFD1A6EB39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0FBF34F3-5C52-18C0-48D5-59EC205A4BFF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A6311009-453E-8556-6B67-5CB0F443471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183F893-8547-9FE5-6EEB-BC971274FFCB}"/>
              </a:ext>
            </a:extLst>
          </p:cNvPr>
          <p:cNvCxnSpPr>
            <a:cxnSpLocks/>
          </p:cNvCxnSpPr>
          <p:nvPr/>
        </p:nvCxnSpPr>
        <p:spPr>
          <a:xfrm flipV="1">
            <a:off x="12634722" y="5810860"/>
            <a:ext cx="0" cy="63151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F43E69BE-DAE4-358A-60BF-507BFAC14E23}"/>
              </a:ext>
            </a:extLst>
          </p:cNvPr>
          <p:cNvGraphicFramePr>
            <a:graphicFrameLocks noGrp="1"/>
          </p:cNvGraphicFramePr>
          <p:nvPr/>
        </p:nvGraphicFramePr>
        <p:xfrm>
          <a:off x="12355361" y="5238932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907E806C-F2F2-63C8-01FE-BA8B94D1ED11}"/>
              </a:ext>
            </a:extLst>
          </p:cNvPr>
          <p:cNvSpPr txBox="1"/>
          <p:nvPr/>
        </p:nvSpPr>
        <p:spPr>
          <a:xfrm>
            <a:off x="13310861" y="4851651"/>
            <a:ext cx="80754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rgbClr val="FF0000"/>
                </a:solidFill>
              </a:rPr>
              <a:t>Mismatch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6E0B7BAB-1AB3-67EA-D187-D10D0CAD884E}"/>
              </a:ext>
            </a:extLst>
          </p:cNvPr>
          <p:cNvCxnSpPr>
            <a:cxnSpLocks/>
          </p:cNvCxnSpPr>
          <p:nvPr/>
        </p:nvCxnSpPr>
        <p:spPr>
          <a:xfrm>
            <a:off x="12800835" y="5923988"/>
            <a:ext cx="369320" cy="0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41BCC5E7-136D-B97C-3C4E-4CA3D23EEE52}"/>
              </a:ext>
            </a:extLst>
          </p:cNvPr>
          <p:cNvGraphicFramePr>
            <a:graphicFrameLocks noGrp="1"/>
          </p:cNvGraphicFramePr>
          <p:nvPr/>
        </p:nvGraphicFramePr>
        <p:xfrm>
          <a:off x="12862378" y="6140710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1615A5FB-8DC2-08AA-574F-2DD311F8D46E}"/>
              </a:ext>
            </a:extLst>
          </p:cNvPr>
          <p:cNvSpPr txBox="1"/>
          <p:nvPr/>
        </p:nvSpPr>
        <p:spPr>
          <a:xfrm>
            <a:off x="13525361" y="5754492"/>
            <a:ext cx="724841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Pattern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20550F9A-4C47-C99C-2CE7-374EB7BC53D6}"/>
              </a:ext>
            </a:extLst>
          </p:cNvPr>
          <p:cNvGraphicFramePr>
            <a:graphicFrameLocks noGrp="1"/>
          </p:cNvGraphicFramePr>
          <p:nvPr/>
        </p:nvGraphicFramePr>
        <p:xfrm>
          <a:off x="12450434" y="689363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10484F1E-A1B7-BCC1-D865-BD1D1687205D}"/>
              </a:ext>
            </a:extLst>
          </p:cNvPr>
          <p:cNvSpPr txBox="1"/>
          <p:nvPr/>
        </p:nvSpPr>
        <p:spPr>
          <a:xfrm>
            <a:off x="14118404" y="4799602"/>
            <a:ext cx="883047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sz="1600">
                <a:solidFill>
                  <a:schemeClr val="tx1"/>
                </a:solidFill>
              </a:rPr>
              <a:t>글자설명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EC28986-B395-A05A-8423-4E6E5FC031A8}"/>
              </a:ext>
            </a:extLst>
          </p:cNvPr>
          <p:cNvGrpSpPr/>
          <p:nvPr/>
        </p:nvGrpSpPr>
        <p:grpSpPr>
          <a:xfrm>
            <a:off x="15008211" y="1152408"/>
            <a:ext cx="1890898" cy="1590196"/>
            <a:chOff x="3203973" y="3273667"/>
            <a:chExt cx="1890898" cy="1590196"/>
          </a:xfrm>
        </p:grpSpPr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DB01CE58-7F2B-0369-4C33-62086324C07F}"/>
                </a:ext>
              </a:extLst>
            </p:cNvPr>
            <p:cNvCxnSpPr>
              <a:cxnSpLocks/>
            </p:cNvCxnSpPr>
            <p:nvPr/>
          </p:nvCxnSpPr>
          <p:spPr>
            <a:xfrm>
              <a:off x="3284602" y="4147619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D8D6F53D-D1AB-11F6-64F7-D0734E26B87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276112" y="4163101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FA2A17F5-53E6-6873-3B75-8F43ADDE6526}"/>
                </a:ext>
              </a:extLst>
            </p:cNvPr>
            <p:cNvSpPr/>
            <p:nvPr/>
          </p:nvSpPr>
          <p:spPr>
            <a:xfrm>
              <a:off x="3924792" y="4087047"/>
              <a:ext cx="121144" cy="121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45B67CED-BD03-655C-ACFA-819888EA580F}"/>
                </a:ext>
              </a:extLst>
            </p:cNvPr>
            <p:cNvSpPr/>
            <p:nvPr/>
          </p:nvSpPr>
          <p:spPr>
            <a:xfrm>
              <a:off x="4355895" y="373511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1BD47E0F-2213-FB48-085A-5695140199E3}"/>
                </a:ext>
              </a:extLst>
            </p:cNvPr>
            <p:cNvSpPr/>
            <p:nvPr/>
          </p:nvSpPr>
          <p:spPr>
            <a:xfrm>
              <a:off x="3546550" y="357498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9A94486-1664-26A1-1673-AE27DAF75458}"/>
                </a:ext>
              </a:extLst>
            </p:cNvPr>
            <p:cNvSpPr txBox="1"/>
            <p:nvPr/>
          </p:nvSpPr>
          <p:spPr>
            <a:xfrm>
              <a:off x="3203973" y="3273667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0220B96-98A4-671A-B200-597786A2760D}"/>
                </a:ext>
              </a:extLst>
            </p:cNvPr>
            <p:cNvSpPr txBox="1"/>
            <p:nvPr/>
          </p:nvSpPr>
          <p:spPr>
            <a:xfrm>
              <a:off x="4370030" y="3511461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1280DEBC-E190-4129-9067-A915FB00F45E}"/>
                </a:ext>
              </a:extLst>
            </p:cNvPr>
            <p:cNvCxnSpPr>
              <a:cxnSpLocks/>
            </p:cNvCxnSpPr>
            <p:nvPr/>
          </p:nvCxnSpPr>
          <p:spPr>
            <a:xfrm>
              <a:off x="4416467" y="3866704"/>
              <a:ext cx="0" cy="280915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0ED8188E-E8B7-7FEA-4AE8-234860D5A164}"/>
                </a:ext>
              </a:extLst>
            </p:cNvPr>
            <p:cNvCxnSpPr>
              <a:cxnSpLocks/>
            </p:cNvCxnSpPr>
            <p:nvPr/>
          </p:nvCxnSpPr>
          <p:spPr>
            <a:xfrm>
              <a:off x="3607122" y="3685993"/>
              <a:ext cx="0" cy="451364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D965A572-F6AE-E586-E542-D51D87B1B662}"/>
                </a:ext>
              </a:extLst>
            </p:cNvPr>
            <p:cNvCxnSpPr>
              <a:cxnSpLocks/>
            </p:cNvCxnSpPr>
            <p:nvPr/>
          </p:nvCxnSpPr>
          <p:spPr>
            <a:xfrm>
              <a:off x="3976874" y="3795086"/>
              <a:ext cx="379021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B4BE8710-79FB-7423-A078-0D06D26DE89F}"/>
                </a:ext>
              </a:extLst>
            </p:cNvPr>
            <p:cNvCxnSpPr>
              <a:cxnSpLocks/>
            </p:cNvCxnSpPr>
            <p:nvPr/>
          </p:nvCxnSpPr>
          <p:spPr>
            <a:xfrm>
              <a:off x="3667694" y="3635555"/>
              <a:ext cx="309180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4351F21-D611-03DC-E69F-F7DCF4347A69}"/>
                </a:ext>
              </a:extLst>
            </p:cNvPr>
            <p:cNvSpPr txBox="1"/>
            <p:nvPr/>
          </p:nvSpPr>
          <p:spPr>
            <a:xfrm>
              <a:off x="3945624" y="4228768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</a:t>
              </a:r>
              <a:r>
                <a:rPr lang="en-US" altLang="ko-KR" dirty="0" err="1">
                  <a:solidFill>
                    <a:schemeClr val="tx1"/>
                  </a:solidFill>
                </a:rPr>
                <a:t>x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, </a:t>
              </a:r>
              <a:r>
                <a:rPr lang="en-US" altLang="ko-KR" dirty="0" err="1">
                  <a:solidFill>
                    <a:schemeClr val="tx1"/>
                  </a:solidFill>
                </a:rPr>
                <a:t>y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B4D36F8A-9A17-2052-D443-B7345E66B7EC}"/>
                </a:ext>
              </a:extLst>
            </p:cNvPr>
            <p:cNvCxnSpPr>
              <a:stCxn id="32" idx="1"/>
              <a:endCxn id="34" idx="5"/>
            </p:cNvCxnSpPr>
            <p:nvPr/>
          </p:nvCxnSpPr>
          <p:spPr>
            <a:xfrm flipH="1" flipV="1">
              <a:off x="3649953" y="3678386"/>
              <a:ext cx="292580" cy="426402"/>
            </a:xfrm>
            <a:prstGeom prst="straightConnector1">
              <a:avLst/>
            </a:prstGeom>
            <a:noFill/>
            <a:ln w="38100">
              <a:solidFill>
                <a:srgbClr val="0000FF"/>
              </a:solidFill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723E5952-83E2-9DD0-3A40-1755F5D0B80B}"/>
              </a:ext>
            </a:extLst>
          </p:cNvPr>
          <p:cNvCxnSpPr>
            <a:cxnSpLocks/>
          </p:cNvCxnSpPr>
          <p:nvPr/>
        </p:nvCxnSpPr>
        <p:spPr>
          <a:xfrm>
            <a:off x="15411360" y="4289018"/>
            <a:ext cx="0" cy="345777"/>
          </a:xfrm>
          <a:prstGeom prst="line">
            <a:avLst/>
          </a:prstGeom>
          <a:ln w="38100">
            <a:solidFill>
              <a:srgbClr val="FFFF00"/>
            </a:solidFill>
            <a:prstDash val="sysDot"/>
          </a:ln>
          <a:effectLst>
            <a:glow rad="25400">
              <a:schemeClr val="tx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254A04F5-4739-B6F4-D253-1B3B1A0911E8}"/>
              </a:ext>
            </a:extLst>
          </p:cNvPr>
          <p:cNvSpPr txBox="1"/>
          <p:nvPr/>
        </p:nvSpPr>
        <p:spPr>
          <a:xfrm>
            <a:off x="14975450" y="4021491"/>
            <a:ext cx="871819" cy="21544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400" dirty="0">
                <a:solidFill>
                  <a:srgbClr val="FFFF00"/>
                </a:solidFill>
                <a:effectLst>
                  <a:glow rad="50800">
                    <a:schemeClr val="tx1"/>
                  </a:glow>
                </a:effectLst>
              </a:rPr>
              <a:t>Partition</a:t>
            </a:r>
            <a:endParaRPr lang="ko-KR" altLang="en-US" sz="1400" baseline="-25000" dirty="0">
              <a:solidFill>
                <a:srgbClr val="FFFF00"/>
              </a:solidFill>
              <a:effectLst>
                <a:glow rad="50800">
                  <a:schemeClr val="tx1"/>
                </a:glow>
              </a:effectLst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EA8F9305-ECDD-4EC8-1BFC-15229320B7F6}"/>
              </a:ext>
            </a:extLst>
          </p:cNvPr>
          <p:cNvSpPr/>
          <p:nvPr/>
        </p:nvSpPr>
        <p:spPr>
          <a:xfrm>
            <a:off x="15378994" y="5045823"/>
            <a:ext cx="108000" cy="108000"/>
          </a:xfrm>
          <a:prstGeom prst="rect">
            <a:avLst/>
          </a:prstGeom>
          <a:solidFill>
            <a:schemeClr val="bg2">
              <a:lumMod val="75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F0D810C-0148-7E44-CC4E-E04D178E37EB}"/>
              </a:ext>
            </a:extLst>
          </p:cNvPr>
          <p:cNvSpPr/>
          <p:nvPr/>
        </p:nvSpPr>
        <p:spPr>
          <a:xfrm>
            <a:off x="15618524" y="5045823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14B4933-3E63-8294-B378-E04C97D54329}"/>
              </a:ext>
            </a:extLst>
          </p:cNvPr>
          <p:cNvCxnSpPr/>
          <p:nvPr/>
        </p:nvCxnSpPr>
        <p:spPr>
          <a:xfrm>
            <a:off x="15432994" y="5153823"/>
            <a:ext cx="0" cy="1034018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B6CC705D-7A02-A68F-2ABD-8492F2C267F7}"/>
              </a:ext>
            </a:extLst>
          </p:cNvPr>
          <p:cNvGraphicFramePr>
            <a:graphicFrameLocks noGrp="1"/>
          </p:cNvGraphicFramePr>
          <p:nvPr/>
        </p:nvGraphicFramePr>
        <p:xfrm>
          <a:off x="15781112" y="4292903"/>
          <a:ext cx="951806" cy="806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180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608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F466839E-DE05-3A0A-9005-989920791B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9016778"/>
              </p:ext>
            </p:extLst>
          </p:nvPr>
        </p:nvGraphicFramePr>
        <p:xfrm>
          <a:off x="111379" y="874020"/>
          <a:ext cx="11977714" cy="5882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771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823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String Index and Slice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String data type is sequence made up of characters(letter, number, whitespace, symbol)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Indexing: referring to element of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iterable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by position(index number can only be integer)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Positive indexing: start 0(first element), last 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Negative indexing: start -1(last element), first –n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Slicing: feature that enables accessing part of sequence(can create substring)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Syntax: string[start : end : step]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start/end: start/end index (Caution: element of end index isn’t included)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step: optional argument that determines increment between each index for slicing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list_val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[:] : copy of whole list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Using slice()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Syntax: slice(stop) or slice(start, stop, step)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Using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islice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build-in function in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itertools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module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To get iterator that is index-based slicing of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iterable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Return iterator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Syntax: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itertools.islice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iterable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start, stop[, step]_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-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iterable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iterable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sequence(list, string, tuple,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etc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F23BB120-8D09-584D-D506-C314ED4F13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1836" y="984971"/>
            <a:ext cx="4736741" cy="1249181"/>
          </a:xfrm>
          <a:prstGeom prst="rect">
            <a:avLst/>
          </a:prstGeom>
        </p:spPr>
      </p:pic>
      <p:grpSp>
        <p:nvGrpSpPr>
          <p:cNvPr id="50" name="그룹 49">
            <a:extLst>
              <a:ext uri="{FF2B5EF4-FFF2-40B4-BE49-F238E27FC236}">
                <a16:creationId xmlns:a16="http://schemas.microsoft.com/office/drawing/2014/main" id="{3B49AE10-2422-51CF-6ACF-D5EAF2A5EE7B}"/>
              </a:ext>
            </a:extLst>
          </p:cNvPr>
          <p:cNvGrpSpPr/>
          <p:nvPr/>
        </p:nvGrpSpPr>
        <p:grpSpPr>
          <a:xfrm>
            <a:off x="7631582" y="4195535"/>
            <a:ext cx="3085925" cy="1159411"/>
            <a:chOff x="2390775" y="2628968"/>
            <a:chExt cx="4512664" cy="1695450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AA028BCC-8771-2302-C329-0AD3B616C0F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90775" y="2628968"/>
              <a:ext cx="3705225" cy="1695450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12800C28-7873-A35F-B5CF-A98FD1409F3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103339" y="2628968"/>
              <a:ext cx="800100" cy="952499"/>
            </a:xfrm>
            <a:prstGeom prst="rect">
              <a:avLst/>
            </a:prstGeom>
          </p:spPr>
        </p:pic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17DE8D6A-F812-3E47-95A3-C65DA0FE8EA2}"/>
              </a:ext>
            </a:extLst>
          </p:cNvPr>
          <p:cNvGrpSpPr/>
          <p:nvPr/>
        </p:nvGrpSpPr>
        <p:grpSpPr>
          <a:xfrm>
            <a:off x="7664571" y="5394530"/>
            <a:ext cx="3685891" cy="1286940"/>
            <a:chOff x="4310245" y="3993017"/>
            <a:chExt cx="6110789" cy="2133600"/>
          </a:xfrm>
        </p:grpSpPr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id="{0B7B67E0-9EB1-4935-E976-25D2AA41B8C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310245" y="3993017"/>
              <a:ext cx="3924300" cy="2133600"/>
            </a:xfrm>
            <a:prstGeom prst="rect">
              <a:avLst/>
            </a:prstGeom>
          </p:spPr>
        </p:pic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D993921F-6F9C-6AB4-09ED-2164EA78ED3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249334" y="3993017"/>
              <a:ext cx="2171700" cy="1314450"/>
            </a:xfrm>
            <a:prstGeom prst="rect">
              <a:avLst/>
            </a:prstGeom>
          </p:spPr>
        </p:pic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1531FC76-1292-69A3-8DBB-585946019D86}"/>
              </a:ext>
            </a:extLst>
          </p:cNvPr>
          <p:cNvGrpSpPr/>
          <p:nvPr/>
        </p:nvGrpSpPr>
        <p:grpSpPr>
          <a:xfrm>
            <a:off x="7617628" y="2659672"/>
            <a:ext cx="2367050" cy="1502998"/>
            <a:chOff x="2685585" y="3159124"/>
            <a:chExt cx="4140216" cy="2628900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DC1E1077-2847-E0B1-23C0-52017694152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685585" y="3159124"/>
              <a:ext cx="2552700" cy="2628900"/>
            </a:xfrm>
            <a:prstGeom prst="rect">
              <a:avLst/>
            </a:prstGeom>
          </p:spPr>
        </p:pic>
        <p:pic>
          <p:nvPicPr>
            <p:cNvPr id="51" name="그림 50">
              <a:extLst>
                <a:ext uri="{FF2B5EF4-FFF2-40B4-BE49-F238E27FC236}">
                  <a16:creationId xmlns:a16="http://schemas.microsoft.com/office/drawing/2014/main" id="{292C71E2-DCFC-D673-77DC-31CF45318C1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216076" y="3159124"/>
              <a:ext cx="1609725" cy="1190625"/>
            </a:xfrm>
            <a:prstGeom prst="rect">
              <a:avLst/>
            </a:prstGeom>
          </p:spPr>
        </p:pic>
      </p:grpSp>
      <p:pic>
        <p:nvPicPr>
          <p:cNvPr id="57" name="그림 56">
            <a:extLst>
              <a:ext uri="{FF2B5EF4-FFF2-40B4-BE49-F238E27FC236}">
                <a16:creationId xmlns:a16="http://schemas.microsoft.com/office/drawing/2014/main" id="{44A31105-24D3-ADB1-3C8E-B5FAC5C168C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62960" y="4324418"/>
            <a:ext cx="3345081" cy="1096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6921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123824" y="-22708"/>
            <a:ext cx="74507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Regular Expression (1)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9C05B25-E107-2D33-746E-8C76108A3B8E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9F79D5-72E7-2040-D92F-6CC3DD4400F6}"/>
              </a:ext>
            </a:extLst>
          </p:cNvPr>
          <p:cNvSpPr txBox="1"/>
          <p:nvPr/>
        </p:nvSpPr>
        <p:spPr>
          <a:xfrm>
            <a:off x="13310861" y="4324418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b="1" dirty="0"/>
              <a:t>그림 설명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49A7E7D-FC40-B8B4-FFBA-67B9D06C40C5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69D29A7-4288-16C8-F98B-3FCC3ACF8D57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0766C99-8428-3319-4E56-81AF5C33CDD3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32444137-026B-C712-AB5C-9F2A8AF3278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5" name="그림 14">
            <a:extLst>
              <a:ext uri="{FF2B5EF4-FFF2-40B4-BE49-F238E27FC236}">
                <a16:creationId xmlns:a16="http://schemas.microsoft.com/office/drawing/2014/main" id="{A548A6E1-492B-82F3-6A7E-A87113094B8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A79F9B0A-93BF-8719-79AA-7AC38F88953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5BC86D2E-F3E0-1B6A-D698-37B8215D3136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BC14273-01DC-4349-0741-0CFD1A6EB39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0FBF34F3-5C52-18C0-48D5-59EC205A4BFF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A6311009-453E-8556-6B67-5CB0F443471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183F893-8547-9FE5-6EEB-BC971274FFCB}"/>
              </a:ext>
            </a:extLst>
          </p:cNvPr>
          <p:cNvCxnSpPr>
            <a:cxnSpLocks/>
          </p:cNvCxnSpPr>
          <p:nvPr/>
        </p:nvCxnSpPr>
        <p:spPr>
          <a:xfrm flipV="1">
            <a:off x="12634722" y="5810860"/>
            <a:ext cx="0" cy="63151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F43E69BE-DAE4-358A-60BF-507BFAC14E23}"/>
              </a:ext>
            </a:extLst>
          </p:cNvPr>
          <p:cNvGraphicFramePr>
            <a:graphicFrameLocks noGrp="1"/>
          </p:cNvGraphicFramePr>
          <p:nvPr/>
        </p:nvGraphicFramePr>
        <p:xfrm>
          <a:off x="12355361" y="5238932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907E806C-F2F2-63C8-01FE-BA8B94D1ED11}"/>
              </a:ext>
            </a:extLst>
          </p:cNvPr>
          <p:cNvSpPr txBox="1"/>
          <p:nvPr/>
        </p:nvSpPr>
        <p:spPr>
          <a:xfrm>
            <a:off x="13310861" y="4851651"/>
            <a:ext cx="80754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rgbClr val="FF0000"/>
                </a:solidFill>
              </a:rPr>
              <a:t>Mismatch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6E0B7BAB-1AB3-67EA-D187-D10D0CAD884E}"/>
              </a:ext>
            </a:extLst>
          </p:cNvPr>
          <p:cNvCxnSpPr>
            <a:cxnSpLocks/>
          </p:cNvCxnSpPr>
          <p:nvPr/>
        </p:nvCxnSpPr>
        <p:spPr>
          <a:xfrm>
            <a:off x="12800835" y="5923988"/>
            <a:ext cx="369320" cy="0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41BCC5E7-136D-B97C-3C4E-4CA3D23EEE52}"/>
              </a:ext>
            </a:extLst>
          </p:cNvPr>
          <p:cNvGraphicFramePr>
            <a:graphicFrameLocks noGrp="1"/>
          </p:cNvGraphicFramePr>
          <p:nvPr/>
        </p:nvGraphicFramePr>
        <p:xfrm>
          <a:off x="12862378" y="6140710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1615A5FB-8DC2-08AA-574F-2DD311F8D46E}"/>
              </a:ext>
            </a:extLst>
          </p:cNvPr>
          <p:cNvSpPr txBox="1"/>
          <p:nvPr/>
        </p:nvSpPr>
        <p:spPr>
          <a:xfrm>
            <a:off x="13525361" y="5754492"/>
            <a:ext cx="724841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Pattern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20550F9A-4C47-C99C-2CE7-374EB7BC53D6}"/>
              </a:ext>
            </a:extLst>
          </p:cNvPr>
          <p:cNvGraphicFramePr>
            <a:graphicFrameLocks noGrp="1"/>
          </p:cNvGraphicFramePr>
          <p:nvPr/>
        </p:nvGraphicFramePr>
        <p:xfrm>
          <a:off x="12450434" y="689363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10484F1E-A1B7-BCC1-D865-BD1D1687205D}"/>
              </a:ext>
            </a:extLst>
          </p:cNvPr>
          <p:cNvSpPr txBox="1"/>
          <p:nvPr/>
        </p:nvSpPr>
        <p:spPr>
          <a:xfrm>
            <a:off x="14118404" y="4799602"/>
            <a:ext cx="883047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sz="1600">
                <a:solidFill>
                  <a:schemeClr val="tx1"/>
                </a:solidFill>
              </a:rPr>
              <a:t>글자설명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EC28986-B395-A05A-8423-4E6E5FC031A8}"/>
              </a:ext>
            </a:extLst>
          </p:cNvPr>
          <p:cNvGrpSpPr/>
          <p:nvPr/>
        </p:nvGrpSpPr>
        <p:grpSpPr>
          <a:xfrm>
            <a:off x="15008211" y="1152408"/>
            <a:ext cx="1890898" cy="1590196"/>
            <a:chOff x="3203973" y="3273667"/>
            <a:chExt cx="1890898" cy="1590196"/>
          </a:xfrm>
        </p:grpSpPr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DB01CE58-7F2B-0369-4C33-62086324C07F}"/>
                </a:ext>
              </a:extLst>
            </p:cNvPr>
            <p:cNvCxnSpPr>
              <a:cxnSpLocks/>
            </p:cNvCxnSpPr>
            <p:nvPr/>
          </p:nvCxnSpPr>
          <p:spPr>
            <a:xfrm>
              <a:off x="3284602" y="4147619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D8D6F53D-D1AB-11F6-64F7-D0734E26B87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276112" y="4163101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FA2A17F5-53E6-6873-3B75-8F43ADDE6526}"/>
                </a:ext>
              </a:extLst>
            </p:cNvPr>
            <p:cNvSpPr/>
            <p:nvPr/>
          </p:nvSpPr>
          <p:spPr>
            <a:xfrm>
              <a:off x="3924792" y="4087047"/>
              <a:ext cx="121144" cy="121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45B67CED-BD03-655C-ACFA-819888EA580F}"/>
                </a:ext>
              </a:extLst>
            </p:cNvPr>
            <p:cNvSpPr/>
            <p:nvPr/>
          </p:nvSpPr>
          <p:spPr>
            <a:xfrm>
              <a:off x="4355895" y="373511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1BD47E0F-2213-FB48-085A-5695140199E3}"/>
                </a:ext>
              </a:extLst>
            </p:cNvPr>
            <p:cNvSpPr/>
            <p:nvPr/>
          </p:nvSpPr>
          <p:spPr>
            <a:xfrm>
              <a:off x="3546550" y="357498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9A94486-1664-26A1-1673-AE27DAF75458}"/>
                </a:ext>
              </a:extLst>
            </p:cNvPr>
            <p:cNvSpPr txBox="1"/>
            <p:nvPr/>
          </p:nvSpPr>
          <p:spPr>
            <a:xfrm>
              <a:off x="3203973" y="3273667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0220B96-98A4-671A-B200-597786A2760D}"/>
                </a:ext>
              </a:extLst>
            </p:cNvPr>
            <p:cNvSpPr txBox="1"/>
            <p:nvPr/>
          </p:nvSpPr>
          <p:spPr>
            <a:xfrm>
              <a:off x="4370030" y="3511461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1280DEBC-E190-4129-9067-A915FB00F45E}"/>
                </a:ext>
              </a:extLst>
            </p:cNvPr>
            <p:cNvCxnSpPr>
              <a:cxnSpLocks/>
            </p:cNvCxnSpPr>
            <p:nvPr/>
          </p:nvCxnSpPr>
          <p:spPr>
            <a:xfrm>
              <a:off x="4416467" y="3866704"/>
              <a:ext cx="0" cy="280915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0ED8188E-E8B7-7FEA-4AE8-234860D5A164}"/>
                </a:ext>
              </a:extLst>
            </p:cNvPr>
            <p:cNvCxnSpPr>
              <a:cxnSpLocks/>
            </p:cNvCxnSpPr>
            <p:nvPr/>
          </p:nvCxnSpPr>
          <p:spPr>
            <a:xfrm>
              <a:off x="3607122" y="3685993"/>
              <a:ext cx="0" cy="451364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D965A572-F6AE-E586-E542-D51D87B1B662}"/>
                </a:ext>
              </a:extLst>
            </p:cNvPr>
            <p:cNvCxnSpPr>
              <a:cxnSpLocks/>
            </p:cNvCxnSpPr>
            <p:nvPr/>
          </p:nvCxnSpPr>
          <p:spPr>
            <a:xfrm>
              <a:off x="3976874" y="3795086"/>
              <a:ext cx="379021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B4BE8710-79FB-7423-A078-0D06D26DE89F}"/>
                </a:ext>
              </a:extLst>
            </p:cNvPr>
            <p:cNvCxnSpPr>
              <a:cxnSpLocks/>
            </p:cNvCxnSpPr>
            <p:nvPr/>
          </p:nvCxnSpPr>
          <p:spPr>
            <a:xfrm>
              <a:off x="3667694" y="3635555"/>
              <a:ext cx="309180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4351F21-D611-03DC-E69F-F7DCF4347A69}"/>
                </a:ext>
              </a:extLst>
            </p:cNvPr>
            <p:cNvSpPr txBox="1"/>
            <p:nvPr/>
          </p:nvSpPr>
          <p:spPr>
            <a:xfrm>
              <a:off x="3945624" y="4228768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</a:t>
              </a:r>
              <a:r>
                <a:rPr lang="en-US" altLang="ko-KR" dirty="0" err="1">
                  <a:solidFill>
                    <a:schemeClr val="tx1"/>
                  </a:solidFill>
                </a:rPr>
                <a:t>x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, </a:t>
              </a:r>
              <a:r>
                <a:rPr lang="en-US" altLang="ko-KR" dirty="0" err="1">
                  <a:solidFill>
                    <a:schemeClr val="tx1"/>
                  </a:solidFill>
                </a:rPr>
                <a:t>y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B4D36F8A-9A17-2052-D443-B7345E66B7EC}"/>
                </a:ext>
              </a:extLst>
            </p:cNvPr>
            <p:cNvCxnSpPr>
              <a:stCxn id="32" idx="1"/>
              <a:endCxn id="34" idx="5"/>
            </p:cNvCxnSpPr>
            <p:nvPr/>
          </p:nvCxnSpPr>
          <p:spPr>
            <a:xfrm flipH="1" flipV="1">
              <a:off x="3649953" y="3678386"/>
              <a:ext cx="292580" cy="426402"/>
            </a:xfrm>
            <a:prstGeom prst="straightConnector1">
              <a:avLst/>
            </a:prstGeom>
            <a:noFill/>
            <a:ln w="38100">
              <a:solidFill>
                <a:srgbClr val="0000FF"/>
              </a:solidFill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723E5952-83E2-9DD0-3A40-1755F5D0B80B}"/>
              </a:ext>
            </a:extLst>
          </p:cNvPr>
          <p:cNvCxnSpPr>
            <a:cxnSpLocks/>
          </p:cNvCxnSpPr>
          <p:nvPr/>
        </p:nvCxnSpPr>
        <p:spPr>
          <a:xfrm>
            <a:off x="15411360" y="4289018"/>
            <a:ext cx="0" cy="345777"/>
          </a:xfrm>
          <a:prstGeom prst="line">
            <a:avLst/>
          </a:prstGeom>
          <a:ln w="38100">
            <a:solidFill>
              <a:srgbClr val="FFFF00"/>
            </a:solidFill>
            <a:prstDash val="sysDot"/>
          </a:ln>
          <a:effectLst>
            <a:glow rad="25400">
              <a:schemeClr val="tx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254A04F5-4739-B6F4-D253-1B3B1A0911E8}"/>
              </a:ext>
            </a:extLst>
          </p:cNvPr>
          <p:cNvSpPr txBox="1"/>
          <p:nvPr/>
        </p:nvSpPr>
        <p:spPr>
          <a:xfrm>
            <a:off x="14975450" y="4021491"/>
            <a:ext cx="871819" cy="21544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400" dirty="0">
                <a:solidFill>
                  <a:srgbClr val="FFFF00"/>
                </a:solidFill>
                <a:effectLst>
                  <a:glow rad="50800">
                    <a:schemeClr val="tx1"/>
                  </a:glow>
                </a:effectLst>
              </a:rPr>
              <a:t>Partition</a:t>
            </a:r>
            <a:endParaRPr lang="ko-KR" altLang="en-US" sz="1400" baseline="-25000" dirty="0">
              <a:solidFill>
                <a:srgbClr val="FFFF00"/>
              </a:solidFill>
              <a:effectLst>
                <a:glow rad="50800">
                  <a:schemeClr val="tx1"/>
                </a:glow>
              </a:effectLst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EA8F9305-ECDD-4EC8-1BFC-15229320B7F6}"/>
              </a:ext>
            </a:extLst>
          </p:cNvPr>
          <p:cNvSpPr/>
          <p:nvPr/>
        </p:nvSpPr>
        <p:spPr>
          <a:xfrm>
            <a:off x="15378994" y="5045823"/>
            <a:ext cx="108000" cy="108000"/>
          </a:xfrm>
          <a:prstGeom prst="rect">
            <a:avLst/>
          </a:prstGeom>
          <a:solidFill>
            <a:schemeClr val="bg2">
              <a:lumMod val="75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F0D810C-0148-7E44-CC4E-E04D178E37EB}"/>
              </a:ext>
            </a:extLst>
          </p:cNvPr>
          <p:cNvSpPr/>
          <p:nvPr/>
        </p:nvSpPr>
        <p:spPr>
          <a:xfrm>
            <a:off x="15618524" y="5045823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14B4933-3E63-8294-B378-E04C97D54329}"/>
              </a:ext>
            </a:extLst>
          </p:cNvPr>
          <p:cNvCxnSpPr/>
          <p:nvPr/>
        </p:nvCxnSpPr>
        <p:spPr>
          <a:xfrm>
            <a:off x="15432994" y="5153823"/>
            <a:ext cx="0" cy="1034018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B6CC705D-7A02-A68F-2ABD-8492F2C267F7}"/>
              </a:ext>
            </a:extLst>
          </p:cNvPr>
          <p:cNvGraphicFramePr>
            <a:graphicFrameLocks noGrp="1"/>
          </p:cNvGraphicFramePr>
          <p:nvPr/>
        </p:nvGraphicFramePr>
        <p:xfrm>
          <a:off x="15781112" y="4292903"/>
          <a:ext cx="951806" cy="806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180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608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F466839E-DE05-3A0A-9005-989920791B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3472428"/>
              </p:ext>
            </p:extLst>
          </p:nvPr>
        </p:nvGraphicFramePr>
        <p:xfrm>
          <a:off x="111379" y="874020"/>
          <a:ext cx="11977714" cy="6126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771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823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Regular Expression(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RegEx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Special sequence of characters used in pattern search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For using regular expression, import re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For searching matched string, use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re.search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r’pattern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’,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inputString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like matched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re.search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r’hello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’, str1)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re.search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 returns start and end indices of matched word in input string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r means raw string(not regular expression)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raw string doesn’t interpret \ as escape character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Metacharacters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Characters with special meaning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\: used to drop special meaning of character following it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Ex) s = ‘google.com’, match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re.search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(r’\.’, s)  &lt;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re.Match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object; span=(6, 7), match=‘.’&gt;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[]: represent character class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Using – inside [], specify range of characters like [a-c] == 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abc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], [0, 3] == [0123]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Using ^(caret symbol), invert character class like [^0-3] means any number except 0, 1, 2, or 3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^: matches beginning of string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Ex) ^he  check whether string starts with he or not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$: matches end of string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Ex) lo$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check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whether string ends with lo or not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.: matches any single characters except newline(\n)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Ex)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c.g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check string that contains any character at place of dot like cag,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ctg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Ex) ..  check if string contains at least 2 characters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|:  OR(matches with any of characters separated by it)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Ex)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a|b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 check whether pattern before or after OR is present in string or not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?: matches 0 or 1 occurrence(Preceding element should be matched 0 or 1 time 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Ex)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ab?c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ac,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acb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dabc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(matched),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abbc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abdc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(mismatched)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*: &gt;=0 occurrences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Ex) ab*c  ac,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abc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abbc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dabc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(matched),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abdc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mistmatched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+: &gt;=1 occurrences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{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m,n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}: number of occurrences of preceding regex to match from m to n (in brace, indentation isn’t allowed like a{2,4}, a{2, 4} is different)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Ex) a{2, 4}  a occurs 2~4 times in string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(): enclose group of Regex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Ex)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a|b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)cd 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acd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abcd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bcd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are matched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Using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re.findall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(pattern, string), get characters that satisfies pattern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pSp>
        <p:nvGrpSpPr>
          <p:cNvPr id="59" name="그룹 58">
            <a:extLst>
              <a:ext uri="{FF2B5EF4-FFF2-40B4-BE49-F238E27FC236}">
                <a16:creationId xmlns:a16="http://schemas.microsoft.com/office/drawing/2014/main" id="{0769333E-418D-9A42-0FD5-BF86950D7B94}"/>
              </a:ext>
            </a:extLst>
          </p:cNvPr>
          <p:cNvGrpSpPr/>
          <p:nvPr/>
        </p:nvGrpSpPr>
        <p:grpSpPr>
          <a:xfrm>
            <a:off x="8107770" y="956986"/>
            <a:ext cx="2783757" cy="1013455"/>
            <a:chOff x="3395662" y="2447925"/>
            <a:chExt cx="5400675" cy="1966170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2F0A2F92-0EEF-697F-D783-DFFDA12EA2E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95662" y="2447925"/>
              <a:ext cx="5400675" cy="1962150"/>
            </a:xfrm>
            <a:prstGeom prst="rect">
              <a:avLst/>
            </a:prstGeom>
          </p:spPr>
        </p:pic>
        <p:pic>
          <p:nvPicPr>
            <p:cNvPr id="58" name="그림 57">
              <a:extLst>
                <a:ext uri="{FF2B5EF4-FFF2-40B4-BE49-F238E27FC236}">
                  <a16:creationId xmlns:a16="http://schemas.microsoft.com/office/drawing/2014/main" id="{8EF264D1-52CF-C0CB-981F-59E08362BB3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110412" y="3842595"/>
              <a:ext cx="1685925" cy="571500"/>
            </a:xfrm>
            <a:prstGeom prst="rect">
              <a:avLst/>
            </a:prstGeom>
          </p:spPr>
        </p:pic>
      </p:grp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EE302B0B-714A-84AF-4EA4-ABBFDFAE0934}"/>
              </a:ext>
            </a:extLst>
          </p:cNvPr>
          <p:cNvGrpSpPr/>
          <p:nvPr/>
        </p:nvGrpSpPr>
        <p:grpSpPr>
          <a:xfrm>
            <a:off x="8107770" y="2016098"/>
            <a:ext cx="1197455" cy="1365280"/>
            <a:chOff x="4757737" y="2081212"/>
            <a:chExt cx="2676525" cy="3051644"/>
          </a:xfrm>
        </p:grpSpPr>
        <p:pic>
          <p:nvPicPr>
            <p:cNvPr id="61" name="그림 60">
              <a:extLst>
                <a:ext uri="{FF2B5EF4-FFF2-40B4-BE49-F238E27FC236}">
                  <a16:creationId xmlns:a16="http://schemas.microsoft.com/office/drawing/2014/main" id="{94F26704-8FCF-8C41-D48F-08070CAB61B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757737" y="2081212"/>
              <a:ext cx="2676525" cy="2695575"/>
            </a:xfrm>
            <a:prstGeom prst="rect">
              <a:avLst/>
            </a:prstGeom>
          </p:spPr>
        </p:pic>
        <p:pic>
          <p:nvPicPr>
            <p:cNvPr id="63" name="그림 62">
              <a:extLst>
                <a:ext uri="{FF2B5EF4-FFF2-40B4-BE49-F238E27FC236}">
                  <a16:creationId xmlns:a16="http://schemas.microsoft.com/office/drawing/2014/main" id="{B202047D-636C-CF0A-127C-32A9F429E72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757737" y="4762260"/>
              <a:ext cx="2676525" cy="370596"/>
            </a:xfrm>
            <a:prstGeom prst="rect">
              <a:avLst/>
            </a:prstGeom>
          </p:spPr>
        </p:pic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D9EC9318-CE02-5823-59A1-84695394B9F9}"/>
              </a:ext>
            </a:extLst>
          </p:cNvPr>
          <p:cNvGrpSpPr/>
          <p:nvPr/>
        </p:nvGrpSpPr>
        <p:grpSpPr>
          <a:xfrm>
            <a:off x="9339566" y="2016098"/>
            <a:ext cx="2645369" cy="1066547"/>
            <a:chOff x="3505200" y="2576512"/>
            <a:chExt cx="5190429" cy="2092651"/>
          </a:xfrm>
        </p:grpSpPr>
        <p:pic>
          <p:nvPicPr>
            <p:cNvPr id="66" name="그림 65">
              <a:extLst>
                <a:ext uri="{FF2B5EF4-FFF2-40B4-BE49-F238E27FC236}">
                  <a16:creationId xmlns:a16="http://schemas.microsoft.com/office/drawing/2014/main" id="{5E07B1D1-0EA3-051D-0020-C9F34BA7145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505200" y="2576512"/>
              <a:ext cx="5181600" cy="1704975"/>
            </a:xfrm>
            <a:prstGeom prst="rect">
              <a:avLst/>
            </a:prstGeom>
          </p:spPr>
        </p:pic>
        <p:pic>
          <p:nvPicPr>
            <p:cNvPr id="68" name="그림 67">
              <a:extLst>
                <a:ext uri="{FF2B5EF4-FFF2-40B4-BE49-F238E27FC236}">
                  <a16:creationId xmlns:a16="http://schemas.microsoft.com/office/drawing/2014/main" id="{39AB029A-1659-EDEA-7288-895CD0902EF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514028" y="4262264"/>
              <a:ext cx="5181601" cy="406899"/>
            </a:xfrm>
            <a:prstGeom prst="rect">
              <a:avLst/>
            </a:prstGeom>
          </p:spPr>
        </p:pic>
      </p:grp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F09C3985-1F6D-365C-94FE-9D222816F774}"/>
              </a:ext>
            </a:extLst>
          </p:cNvPr>
          <p:cNvGrpSpPr/>
          <p:nvPr/>
        </p:nvGrpSpPr>
        <p:grpSpPr>
          <a:xfrm>
            <a:off x="8117789" y="3440029"/>
            <a:ext cx="3316934" cy="954445"/>
            <a:chOff x="2078283" y="4059930"/>
            <a:chExt cx="6686550" cy="1924050"/>
          </a:xfrm>
        </p:grpSpPr>
        <p:pic>
          <p:nvPicPr>
            <p:cNvPr id="71" name="그림 70">
              <a:extLst>
                <a:ext uri="{FF2B5EF4-FFF2-40B4-BE49-F238E27FC236}">
                  <a16:creationId xmlns:a16="http://schemas.microsoft.com/office/drawing/2014/main" id="{07BB0172-D207-3680-67AD-8185A9259FB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078283" y="4059930"/>
              <a:ext cx="6686550" cy="1924050"/>
            </a:xfrm>
            <a:prstGeom prst="rect">
              <a:avLst/>
            </a:prstGeom>
          </p:spPr>
        </p:pic>
        <p:pic>
          <p:nvPicPr>
            <p:cNvPr id="73" name="그림 72">
              <a:extLst>
                <a:ext uri="{FF2B5EF4-FFF2-40B4-BE49-F238E27FC236}">
                  <a16:creationId xmlns:a16="http://schemas.microsoft.com/office/drawing/2014/main" id="{22352182-30FC-42F1-DE71-EE3E7C63604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967663" y="5156314"/>
              <a:ext cx="2793138" cy="822978"/>
            </a:xfrm>
            <a:prstGeom prst="rect">
              <a:avLst/>
            </a:prstGeom>
          </p:spPr>
        </p:pic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FED37AA3-E7C7-B4F2-DB4E-848C5C999A7C}"/>
              </a:ext>
            </a:extLst>
          </p:cNvPr>
          <p:cNvGrpSpPr/>
          <p:nvPr/>
        </p:nvGrpSpPr>
        <p:grpSpPr>
          <a:xfrm>
            <a:off x="7808919" y="4439836"/>
            <a:ext cx="1570266" cy="1147673"/>
            <a:chOff x="4414837" y="2200275"/>
            <a:chExt cx="3362325" cy="2457450"/>
          </a:xfrm>
        </p:grpSpPr>
        <p:pic>
          <p:nvPicPr>
            <p:cNvPr id="76" name="그림 75">
              <a:extLst>
                <a:ext uri="{FF2B5EF4-FFF2-40B4-BE49-F238E27FC236}">
                  <a16:creationId xmlns:a16="http://schemas.microsoft.com/office/drawing/2014/main" id="{03B17FE8-FF55-B62A-15D6-302642E36F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414837" y="2200275"/>
              <a:ext cx="3362325" cy="2457450"/>
            </a:xfrm>
            <a:prstGeom prst="rect">
              <a:avLst/>
            </a:prstGeom>
          </p:spPr>
        </p:pic>
        <p:pic>
          <p:nvPicPr>
            <p:cNvPr id="78" name="그림 77">
              <a:extLst>
                <a:ext uri="{FF2B5EF4-FFF2-40B4-BE49-F238E27FC236}">
                  <a16:creationId xmlns:a16="http://schemas.microsoft.com/office/drawing/2014/main" id="{EF1CA321-01DA-F594-E2A7-596DAAA59BF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373509" y="2270110"/>
              <a:ext cx="1343025" cy="352425"/>
            </a:xfrm>
            <a:prstGeom prst="rect">
              <a:avLst/>
            </a:prstGeom>
          </p:spPr>
        </p:pic>
      </p:grp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F1828180-D020-F2A9-9007-233FB43B8F82}"/>
              </a:ext>
            </a:extLst>
          </p:cNvPr>
          <p:cNvGrpSpPr/>
          <p:nvPr/>
        </p:nvGrpSpPr>
        <p:grpSpPr>
          <a:xfrm>
            <a:off x="9433773" y="4446270"/>
            <a:ext cx="2646848" cy="1180093"/>
            <a:chOff x="3457575" y="2252662"/>
            <a:chExt cx="5276850" cy="2352675"/>
          </a:xfrm>
        </p:grpSpPr>
        <p:pic>
          <p:nvPicPr>
            <p:cNvPr id="81" name="그림 80">
              <a:extLst>
                <a:ext uri="{FF2B5EF4-FFF2-40B4-BE49-F238E27FC236}">
                  <a16:creationId xmlns:a16="http://schemas.microsoft.com/office/drawing/2014/main" id="{3D98A95B-E824-635E-C200-EF9C3D14874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3457575" y="2252662"/>
              <a:ext cx="5276850" cy="2352675"/>
            </a:xfrm>
            <a:prstGeom prst="rect">
              <a:avLst/>
            </a:prstGeom>
          </p:spPr>
        </p:pic>
        <p:pic>
          <p:nvPicPr>
            <p:cNvPr id="83" name="그림 82">
              <a:extLst>
                <a:ext uri="{FF2B5EF4-FFF2-40B4-BE49-F238E27FC236}">
                  <a16:creationId xmlns:a16="http://schemas.microsoft.com/office/drawing/2014/main" id="{1571A400-FD42-68E9-4C13-AFFC51BAFA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7316484" y="4206157"/>
              <a:ext cx="1352550" cy="3238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25724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123824" y="-22708"/>
            <a:ext cx="74507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Regular Expression (2)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9C05B25-E107-2D33-746E-8C76108A3B8E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9F79D5-72E7-2040-D92F-6CC3DD4400F6}"/>
              </a:ext>
            </a:extLst>
          </p:cNvPr>
          <p:cNvSpPr txBox="1"/>
          <p:nvPr/>
        </p:nvSpPr>
        <p:spPr>
          <a:xfrm>
            <a:off x="13310861" y="4324418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b="1" dirty="0"/>
              <a:t>그림 설명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49A7E7D-FC40-B8B4-FFBA-67B9D06C40C5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69D29A7-4288-16C8-F98B-3FCC3ACF8D57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0766C99-8428-3319-4E56-81AF5C33CDD3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32444137-026B-C712-AB5C-9F2A8AF3278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5" name="그림 14">
            <a:extLst>
              <a:ext uri="{FF2B5EF4-FFF2-40B4-BE49-F238E27FC236}">
                <a16:creationId xmlns:a16="http://schemas.microsoft.com/office/drawing/2014/main" id="{A548A6E1-492B-82F3-6A7E-A87113094B8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A79F9B0A-93BF-8719-79AA-7AC38F88953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5BC86D2E-F3E0-1B6A-D698-37B8215D3136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BC14273-01DC-4349-0741-0CFD1A6EB39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0FBF34F3-5C52-18C0-48D5-59EC205A4BFF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A6311009-453E-8556-6B67-5CB0F443471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183F893-8547-9FE5-6EEB-BC971274FFCB}"/>
              </a:ext>
            </a:extLst>
          </p:cNvPr>
          <p:cNvCxnSpPr>
            <a:cxnSpLocks/>
          </p:cNvCxnSpPr>
          <p:nvPr/>
        </p:nvCxnSpPr>
        <p:spPr>
          <a:xfrm flipV="1">
            <a:off x="12634722" y="5810860"/>
            <a:ext cx="0" cy="63151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F43E69BE-DAE4-358A-60BF-507BFAC14E23}"/>
              </a:ext>
            </a:extLst>
          </p:cNvPr>
          <p:cNvGraphicFramePr>
            <a:graphicFrameLocks noGrp="1"/>
          </p:cNvGraphicFramePr>
          <p:nvPr/>
        </p:nvGraphicFramePr>
        <p:xfrm>
          <a:off x="12355361" y="5238932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907E806C-F2F2-63C8-01FE-BA8B94D1ED11}"/>
              </a:ext>
            </a:extLst>
          </p:cNvPr>
          <p:cNvSpPr txBox="1"/>
          <p:nvPr/>
        </p:nvSpPr>
        <p:spPr>
          <a:xfrm>
            <a:off x="13310861" y="4851651"/>
            <a:ext cx="80754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rgbClr val="FF0000"/>
                </a:solidFill>
              </a:rPr>
              <a:t>Mismatch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6E0B7BAB-1AB3-67EA-D187-D10D0CAD884E}"/>
              </a:ext>
            </a:extLst>
          </p:cNvPr>
          <p:cNvCxnSpPr>
            <a:cxnSpLocks/>
          </p:cNvCxnSpPr>
          <p:nvPr/>
        </p:nvCxnSpPr>
        <p:spPr>
          <a:xfrm>
            <a:off x="12800835" y="5923988"/>
            <a:ext cx="369320" cy="0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41BCC5E7-136D-B97C-3C4E-4CA3D23EEE52}"/>
              </a:ext>
            </a:extLst>
          </p:cNvPr>
          <p:cNvGraphicFramePr>
            <a:graphicFrameLocks noGrp="1"/>
          </p:cNvGraphicFramePr>
          <p:nvPr/>
        </p:nvGraphicFramePr>
        <p:xfrm>
          <a:off x="12862378" y="6140710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1615A5FB-8DC2-08AA-574F-2DD311F8D46E}"/>
              </a:ext>
            </a:extLst>
          </p:cNvPr>
          <p:cNvSpPr txBox="1"/>
          <p:nvPr/>
        </p:nvSpPr>
        <p:spPr>
          <a:xfrm>
            <a:off x="13525361" y="5754492"/>
            <a:ext cx="724841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Pattern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20550F9A-4C47-C99C-2CE7-374EB7BC53D6}"/>
              </a:ext>
            </a:extLst>
          </p:cNvPr>
          <p:cNvGraphicFramePr>
            <a:graphicFrameLocks noGrp="1"/>
          </p:cNvGraphicFramePr>
          <p:nvPr/>
        </p:nvGraphicFramePr>
        <p:xfrm>
          <a:off x="12450434" y="689363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10484F1E-A1B7-BCC1-D865-BD1D1687205D}"/>
              </a:ext>
            </a:extLst>
          </p:cNvPr>
          <p:cNvSpPr txBox="1"/>
          <p:nvPr/>
        </p:nvSpPr>
        <p:spPr>
          <a:xfrm>
            <a:off x="14118404" y="4799602"/>
            <a:ext cx="883047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sz="1600">
                <a:solidFill>
                  <a:schemeClr val="tx1"/>
                </a:solidFill>
              </a:rPr>
              <a:t>글자설명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EC28986-B395-A05A-8423-4E6E5FC031A8}"/>
              </a:ext>
            </a:extLst>
          </p:cNvPr>
          <p:cNvGrpSpPr/>
          <p:nvPr/>
        </p:nvGrpSpPr>
        <p:grpSpPr>
          <a:xfrm>
            <a:off x="15008211" y="1152408"/>
            <a:ext cx="1890898" cy="1590196"/>
            <a:chOff x="3203973" y="3273667"/>
            <a:chExt cx="1890898" cy="1590196"/>
          </a:xfrm>
        </p:grpSpPr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DB01CE58-7F2B-0369-4C33-62086324C07F}"/>
                </a:ext>
              </a:extLst>
            </p:cNvPr>
            <p:cNvCxnSpPr>
              <a:cxnSpLocks/>
            </p:cNvCxnSpPr>
            <p:nvPr/>
          </p:nvCxnSpPr>
          <p:spPr>
            <a:xfrm>
              <a:off x="3284602" y="4147619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D8D6F53D-D1AB-11F6-64F7-D0734E26B87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276112" y="4163101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FA2A17F5-53E6-6873-3B75-8F43ADDE6526}"/>
                </a:ext>
              </a:extLst>
            </p:cNvPr>
            <p:cNvSpPr/>
            <p:nvPr/>
          </p:nvSpPr>
          <p:spPr>
            <a:xfrm>
              <a:off x="3924792" y="4087047"/>
              <a:ext cx="121144" cy="121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45B67CED-BD03-655C-ACFA-819888EA580F}"/>
                </a:ext>
              </a:extLst>
            </p:cNvPr>
            <p:cNvSpPr/>
            <p:nvPr/>
          </p:nvSpPr>
          <p:spPr>
            <a:xfrm>
              <a:off x="4355895" y="373511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1BD47E0F-2213-FB48-085A-5695140199E3}"/>
                </a:ext>
              </a:extLst>
            </p:cNvPr>
            <p:cNvSpPr/>
            <p:nvPr/>
          </p:nvSpPr>
          <p:spPr>
            <a:xfrm>
              <a:off x="3546550" y="357498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9A94486-1664-26A1-1673-AE27DAF75458}"/>
                </a:ext>
              </a:extLst>
            </p:cNvPr>
            <p:cNvSpPr txBox="1"/>
            <p:nvPr/>
          </p:nvSpPr>
          <p:spPr>
            <a:xfrm>
              <a:off x="3203973" y="3273667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0220B96-98A4-671A-B200-597786A2760D}"/>
                </a:ext>
              </a:extLst>
            </p:cNvPr>
            <p:cNvSpPr txBox="1"/>
            <p:nvPr/>
          </p:nvSpPr>
          <p:spPr>
            <a:xfrm>
              <a:off x="4370030" y="3511461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1280DEBC-E190-4129-9067-A915FB00F45E}"/>
                </a:ext>
              </a:extLst>
            </p:cNvPr>
            <p:cNvCxnSpPr>
              <a:cxnSpLocks/>
            </p:cNvCxnSpPr>
            <p:nvPr/>
          </p:nvCxnSpPr>
          <p:spPr>
            <a:xfrm>
              <a:off x="4416467" y="3866704"/>
              <a:ext cx="0" cy="280915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0ED8188E-E8B7-7FEA-4AE8-234860D5A164}"/>
                </a:ext>
              </a:extLst>
            </p:cNvPr>
            <p:cNvCxnSpPr>
              <a:cxnSpLocks/>
            </p:cNvCxnSpPr>
            <p:nvPr/>
          </p:nvCxnSpPr>
          <p:spPr>
            <a:xfrm>
              <a:off x="3607122" y="3685993"/>
              <a:ext cx="0" cy="451364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D965A572-F6AE-E586-E542-D51D87B1B662}"/>
                </a:ext>
              </a:extLst>
            </p:cNvPr>
            <p:cNvCxnSpPr>
              <a:cxnSpLocks/>
            </p:cNvCxnSpPr>
            <p:nvPr/>
          </p:nvCxnSpPr>
          <p:spPr>
            <a:xfrm>
              <a:off x="3976874" y="3795086"/>
              <a:ext cx="379021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B4BE8710-79FB-7423-A078-0D06D26DE89F}"/>
                </a:ext>
              </a:extLst>
            </p:cNvPr>
            <p:cNvCxnSpPr>
              <a:cxnSpLocks/>
            </p:cNvCxnSpPr>
            <p:nvPr/>
          </p:nvCxnSpPr>
          <p:spPr>
            <a:xfrm>
              <a:off x="3667694" y="3635555"/>
              <a:ext cx="309180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4351F21-D611-03DC-E69F-F7DCF4347A69}"/>
                </a:ext>
              </a:extLst>
            </p:cNvPr>
            <p:cNvSpPr txBox="1"/>
            <p:nvPr/>
          </p:nvSpPr>
          <p:spPr>
            <a:xfrm>
              <a:off x="3945624" y="4228768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</a:t>
              </a:r>
              <a:r>
                <a:rPr lang="en-US" altLang="ko-KR" dirty="0" err="1">
                  <a:solidFill>
                    <a:schemeClr val="tx1"/>
                  </a:solidFill>
                </a:rPr>
                <a:t>x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, </a:t>
              </a:r>
              <a:r>
                <a:rPr lang="en-US" altLang="ko-KR" dirty="0" err="1">
                  <a:solidFill>
                    <a:schemeClr val="tx1"/>
                  </a:solidFill>
                </a:rPr>
                <a:t>y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B4D36F8A-9A17-2052-D443-B7345E66B7EC}"/>
                </a:ext>
              </a:extLst>
            </p:cNvPr>
            <p:cNvCxnSpPr>
              <a:stCxn id="32" idx="1"/>
              <a:endCxn id="34" idx="5"/>
            </p:cNvCxnSpPr>
            <p:nvPr/>
          </p:nvCxnSpPr>
          <p:spPr>
            <a:xfrm flipH="1" flipV="1">
              <a:off x="3649953" y="3678386"/>
              <a:ext cx="292580" cy="426402"/>
            </a:xfrm>
            <a:prstGeom prst="straightConnector1">
              <a:avLst/>
            </a:prstGeom>
            <a:noFill/>
            <a:ln w="38100">
              <a:solidFill>
                <a:srgbClr val="0000FF"/>
              </a:solidFill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723E5952-83E2-9DD0-3A40-1755F5D0B80B}"/>
              </a:ext>
            </a:extLst>
          </p:cNvPr>
          <p:cNvCxnSpPr>
            <a:cxnSpLocks/>
          </p:cNvCxnSpPr>
          <p:nvPr/>
        </p:nvCxnSpPr>
        <p:spPr>
          <a:xfrm>
            <a:off x="15411360" y="4289018"/>
            <a:ext cx="0" cy="345777"/>
          </a:xfrm>
          <a:prstGeom prst="line">
            <a:avLst/>
          </a:prstGeom>
          <a:ln w="38100">
            <a:solidFill>
              <a:srgbClr val="FFFF00"/>
            </a:solidFill>
            <a:prstDash val="sysDot"/>
          </a:ln>
          <a:effectLst>
            <a:glow rad="25400">
              <a:schemeClr val="tx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254A04F5-4739-B6F4-D253-1B3B1A0911E8}"/>
              </a:ext>
            </a:extLst>
          </p:cNvPr>
          <p:cNvSpPr txBox="1"/>
          <p:nvPr/>
        </p:nvSpPr>
        <p:spPr>
          <a:xfrm>
            <a:off x="14975450" y="4021491"/>
            <a:ext cx="871819" cy="21544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400" dirty="0">
                <a:solidFill>
                  <a:srgbClr val="FFFF00"/>
                </a:solidFill>
                <a:effectLst>
                  <a:glow rad="50800">
                    <a:schemeClr val="tx1"/>
                  </a:glow>
                </a:effectLst>
              </a:rPr>
              <a:t>Partition</a:t>
            </a:r>
            <a:endParaRPr lang="ko-KR" altLang="en-US" sz="1400" baseline="-25000" dirty="0">
              <a:solidFill>
                <a:srgbClr val="FFFF00"/>
              </a:solidFill>
              <a:effectLst>
                <a:glow rad="50800">
                  <a:schemeClr val="tx1"/>
                </a:glow>
              </a:effectLst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EA8F9305-ECDD-4EC8-1BFC-15229320B7F6}"/>
              </a:ext>
            </a:extLst>
          </p:cNvPr>
          <p:cNvSpPr/>
          <p:nvPr/>
        </p:nvSpPr>
        <p:spPr>
          <a:xfrm>
            <a:off x="15378994" y="5045823"/>
            <a:ext cx="108000" cy="108000"/>
          </a:xfrm>
          <a:prstGeom prst="rect">
            <a:avLst/>
          </a:prstGeom>
          <a:solidFill>
            <a:schemeClr val="bg2">
              <a:lumMod val="75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F0D810C-0148-7E44-CC4E-E04D178E37EB}"/>
              </a:ext>
            </a:extLst>
          </p:cNvPr>
          <p:cNvSpPr/>
          <p:nvPr/>
        </p:nvSpPr>
        <p:spPr>
          <a:xfrm>
            <a:off x="15618524" y="5045823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14B4933-3E63-8294-B378-E04C97D54329}"/>
              </a:ext>
            </a:extLst>
          </p:cNvPr>
          <p:cNvCxnSpPr/>
          <p:nvPr/>
        </p:nvCxnSpPr>
        <p:spPr>
          <a:xfrm>
            <a:off x="15432994" y="5153823"/>
            <a:ext cx="0" cy="1034018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B6CC705D-7A02-A68F-2ABD-8492F2C267F7}"/>
              </a:ext>
            </a:extLst>
          </p:cNvPr>
          <p:cNvGraphicFramePr>
            <a:graphicFrameLocks noGrp="1"/>
          </p:cNvGraphicFramePr>
          <p:nvPr/>
        </p:nvGraphicFramePr>
        <p:xfrm>
          <a:off x="15781112" y="4292903"/>
          <a:ext cx="951806" cy="806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180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608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F466839E-DE05-3A0A-9005-989920791B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2349385"/>
              </p:ext>
            </p:extLst>
          </p:nvPr>
        </p:nvGraphicFramePr>
        <p:xfrm>
          <a:off x="111379" y="874020"/>
          <a:ext cx="11977714" cy="5882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771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82380"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Special Sequences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Don’t match for actual character in string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Tells specific location in search string where match must occur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\A: matches if string begins with given character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Ex) \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Afor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 for the world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\b: matches if word begins or ends with given character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\b(string): check for beginning of word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(string)\b: check for ending of word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Ex) \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bge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 get, knowledge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\B: matches if string shouldn’t start or end with given regex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Ex) \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Bge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 together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\d: matches any decimal digit, is equivalent to set class [0-9]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Ex) \d  123, gee1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\D: matches any non-digit, is equivalent to set class [^0-9]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\s: matches any whitespace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\S: matches any non-whitespace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\w: matches any alphanumeric character, is equivalent to class [a-zA-Z0-9_]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\W: matches any non-alphanumeric character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\Z: matches if string ends with given regex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RegEx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Functions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re.findall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(pattern, string): get characters that satisfies pattern(regular expression)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Returns all non-overlapping matches in string as list of strings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re.compile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(regex): regular expressions are compiled into pattern objects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Ex) p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re.compile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(‘[a-e]’)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print(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p.findall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(“aye, hello”))  [‘a’, ‘e’, ‘e’]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re.split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(pattern, string,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maxsplit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=0, flags=0)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Using flags=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re.IGNORECASE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lowercase or uppercase will be ignored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re.sub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(pattern,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repl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string, count=0, flags=0)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If finds pattern in string, replace pattern to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repl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count is max number of replacement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flags=IGNORECASE makes case-insensitive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pSp>
        <p:nvGrpSpPr>
          <p:cNvPr id="86" name="그룹 85">
            <a:extLst>
              <a:ext uri="{FF2B5EF4-FFF2-40B4-BE49-F238E27FC236}">
                <a16:creationId xmlns:a16="http://schemas.microsoft.com/office/drawing/2014/main" id="{64589D09-EFB6-0F78-31EC-92363E5A67C8}"/>
              </a:ext>
            </a:extLst>
          </p:cNvPr>
          <p:cNvGrpSpPr/>
          <p:nvPr/>
        </p:nvGrpSpPr>
        <p:grpSpPr>
          <a:xfrm>
            <a:off x="5370442" y="960371"/>
            <a:ext cx="2699733" cy="1065989"/>
            <a:chOff x="3876675" y="2552700"/>
            <a:chExt cx="4438650" cy="1752600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14FD4F42-9F93-BF3A-0378-646896CA79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76675" y="2552700"/>
              <a:ext cx="4438650" cy="1752600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58B0BED7-96CC-C5FB-CECC-4CCA7347EF0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562600" y="3429000"/>
              <a:ext cx="2752725" cy="342900"/>
            </a:xfrm>
            <a:prstGeom prst="rect">
              <a:avLst/>
            </a:prstGeom>
          </p:spPr>
        </p:pic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B03CFBF8-8D82-E457-B341-36ACF98459D6}"/>
              </a:ext>
            </a:extLst>
          </p:cNvPr>
          <p:cNvGrpSpPr/>
          <p:nvPr/>
        </p:nvGrpSpPr>
        <p:grpSpPr>
          <a:xfrm>
            <a:off x="8239596" y="972405"/>
            <a:ext cx="2798223" cy="625242"/>
            <a:chOff x="3500039" y="5581081"/>
            <a:chExt cx="4600575" cy="1027964"/>
          </a:xfrm>
        </p:grpSpPr>
        <p:pic>
          <p:nvPicPr>
            <p:cNvPr id="50" name="그림 49">
              <a:extLst>
                <a:ext uri="{FF2B5EF4-FFF2-40B4-BE49-F238E27FC236}">
                  <a16:creationId xmlns:a16="http://schemas.microsoft.com/office/drawing/2014/main" id="{BA1DCD9B-4C42-6C87-D3ED-91143DF588C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500039" y="5589870"/>
              <a:ext cx="4600575" cy="1019175"/>
            </a:xfrm>
            <a:prstGeom prst="rect">
              <a:avLst/>
            </a:prstGeom>
          </p:spPr>
        </p:pic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id="{F84009E5-78EB-4969-ED76-B7CC355DED4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611528" y="5581081"/>
              <a:ext cx="2476650" cy="285190"/>
            </a:xfrm>
            <a:prstGeom prst="rect">
              <a:avLst/>
            </a:prstGeom>
          </p:spPr>
        </p:pic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354FD431-B67E-DDF1-DE7C-F9E459004316}"/>
              </a:ext>
            </a:extLst>
          </p:cNvPr>
          <p:cNvGrpSpPr/>
          <p:nvPr/>
        </p:nvGrpSpPr>
        <p:grpSpPr>
          <a:xfrm>
            <a:off x="5370442" y="2128193"/>
            <a:ext cx="3528191" cy="903773"/>
            <a:chOff x="1773821" y="4955649"/>
            <a:chExt cx="5800725" cy="1485900"/>
          </a:xfrm>
        </p:grpSpPr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6540A160-AF96-C809-A979-24A321BE2AD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773821" y="4955649"/>
              <a:ext cx="5800725" cy="1485900"/>
            </a:xfrm>
            <a:prstGeom prst="rect">
              <a:avLst/>
            </a:prstGeom>
          </p:spPr>
        </p:pic>
        <p:pic>
          <p:nvPicPr>
            <p:cNvPr id="56" name="그림 55">
              <a:extLst>
                <a:ext uri="{FF2B5EF4-FFF2-40B4-BE49-F238E27FC236}">
                  <a16:creationId xmlns:a16="http://schemas.microsoft.com/office/drawing/2014/main" id="{5FEE6580-74C6-E7F2-773A-BDC23A899C2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719636" y="4973681"/>
              <a:ext cx="2835203" cy="450384"/>
            </a:xfrm>
            <a:prstGeom prst="rect">
              <a:avLst/>
            </a:prstGeom>
          </p:spPr>
        </p:pic>
      </p:grp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BD131A28-4BF6-A318-795C-358192A22FC0}"/>
              </a:ext>
            </a:extLst>
          </p:cNvPr>
          <p:cNvGrpSpPr/>
          <p:nvPr/>
        </p:nvGrpSpPr>
        <p:grpSpPr>
          <a:xfrm>
            <a:off x="8967275" y="1745445"/>
            <a:ext cx="2885122" cy="2171600"/>
            <a:chOff x="3724275" y="2090737"/>
            <a:chExt cx="4743450" cy="3570343"/>
          </a:xfrm>
        </p:grpSpPr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B817D505-E7A4-3A1C-9606-E1FF521508A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724275" y="2090737"/>
              <a:ext cx="4743450" cy="2676525"/>
            </a:xfrm>
            <a:prstGeom prst="rect">
              <a:avLst/>
            </a:prstGeom>
          </p:spPr>
        </p:pic>
        <p:pic>
          <p:nvPicPr>
            <p:cNvPr id="65" name="그림 64">
              <a:extLst>
                <a:ext uri="{FF2B5EF4-FFF2-40B4-BE49-F238E27FC236}">
                  <a16:creationId xmlns:a16="http://schemas.microsoft.com/office/drawing/2014/main" id="{9F3E9422-6FE8-99B1-3D58-17F056D9172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724275" y="4762260"/>
              <a:ext cx="4743450" cy="898820"/>
            </a:xfrm>
            <a:prstGeom prst="rect">
              <a:avLst/>
            </a:prstGeom>
          </p:spPr>
        </p:pic>
      </p:grp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59A7B314-BBD6-0B0E-66F8-E7C2BE467C51}"/>
              </a:ext>
            </a:extLst>
          </p:cNvPr>
          <p:cNvGrpSpPr/>
          <p:nvPr/>
        </p:nvGrpSpPr>
        <p:grpSpPr>
          <a:xfrm>
            <a:off x="6449428" y="3111729"/>
            <a:ext cx="1790168" cy="653096"/>
            <a:chOff x="5789044" y="5099823"/>
            <a:chExt cx="2943225" cy="1073759"/>
          </a:xfrm>
        </p:grpSpPr>
        <p:pic>
          <p:nvPicPr>
            <p:cNvPr id="70" name="그림 69">
              <a:extLst>
                <a:ext uri="{FF2B5EF4-FFF2-40B4-BE49-F238E27FC236}">
                  <a16:creationId xmlns:a16="http://schemas.microsoft.com/office/drawing/2014/main" id="{5C7B12E2-A9DD-AC90-9008-9360684D71E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789044" y="5099823"/>
              <a:ext cx="2943225" cy="752475"/>
            </a:xfrm>
            <a:prstGeom prst="rect">
              <a:avLst/>
            </a:prstGeom>
          </p:spPr>
        </p:pic>
        <p:pic>
          <p:nvPicPr>
            <p:cNvPr id="75" name="그림 74">
              <a:extLst>
                <a:ext uri="{FF2B5EF4-FFF2-40B4-BE49-F238E27FC236}">
                  <a16:creationId xmlns:a16="http://schemas.microsoft.com/office/drawing/2014/main" id="{3364ADB8-731F-B299-FABC-F6C6D9EB1C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789044" y="5810860"/>
              <a:ext cx="2943225" cy="362722"/>
            </a:xfrm>
            <a:prstGeom prst="rect">
              <a:avLst/>
            </a:prstGeom>
          </p:spPr>
        </p:pic>
      </p:grp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82BBEF33-7AE4-8C2C-6A95-6EB09A632D68}"/>
              </a:ext>
            </a:extLst>
          </p:cNvPr>
          <p:cNvGrpSpPr/>
          <p:nvPr/>
        </p:nvGrpSpPr>
        <p:grpSpPr>
          <a:xfrm>
            <a:off x="6594491" y="4031879"/>
            <a:ext cx="2552971" cy="1288721"/>
            <a:chOff x="2074690" y="4317160"/>
            <a:chExt cx="4981575" cy="2514663"/>
          </a:xfrm>
        </p:grpSpPr>
        <p:pic>
          <p:nvPicPr>
            <p:cNvPr id="88" name="그림 87">
              <a:extLst>
                <a:ext uri="{FF2B5EF4-FFF2-40B4-BE49-F238E27FC236}">
                  <a16:creationId xmlns:a16="http://schemas.microsoft.com/office/drawing/2014/main" id="{EFAF79B0-08A6-C89A-FC28-549FA457EE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2074690" y="4317160"/>
              <a:ext cx="4981575" cy="1457325"/>
            </a:xfrm>
            <a:prstGeom prst="rect">
              <a:avLst/>
            </a:prstGeom>
          </p:spPr>
        </p:pic>
        <p:pic>
          <p:nvPicPr>
            <p:cNvPr id="90" name="그림 89">
              <a:extLst>
                <a:ext uri="{FF2B5EF4-FFF2-40B4-BE49-F238E27FC236}">
                  <a16:creationId xmlns:a16="http://schemas.microsoft.com/office/drawing/2014/main" id="{6B9E01A8-06CC-63A8-2DC8-B8FBE43B8C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2074690" y="5754493"/>
              <a:ext cx="4981575" cy="1077330"/>
            </a:xfrm>
            <a:prstGeom prst="rect">
              <a:avLst/>
            </a:prstGeom>
          </p:spPr>
        </p:pic>
      </p:grp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9FF0DCCF-0614-709D-4E61-414B8AB64E2F}"/>
              </a:ext>
            </a:extLst>
          </p:cNvPr>
          <p:cNvGrpSpPr/>
          <p:nvPr/>
        </p:nvGrpSpPr>
        <p:grpSpPr>
          <a:xfrm>
            <a:off x="6594491" y="5429461"/>
            <a:ext cx="4232011" cy="1108650"/>
            <a:chOff x="3342535" y="5106315"/>
            <a:chExt cx="7277100" cy="1906364"/>
          </a:xfrm>
        </p:grpSpPr>
        <p:pic>
          <p:nvPicPr>
            <p:cNvPr id="92" name="그림 91">
              <a:extLst>
                <a:ext uri="{FF2B5EF4-FFF2-40B4-BE49-F238E27FC236}">
                  <a16:creationId xmlns:a16="http://schemas.microsoft.com/office/drawing/2014/main" id="{6701F14D-72DD-4AAB-E6AE-A4F8D61FD9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3342535" y="5106315"/>
              <a:ext cx="7277100" cy="1038225"/>
            </a:xfrm>
            <a:prstGeom prst="rect">
              <a:avLst/>
            </a:prstGeom>
          </p:spPr>
        </p:pic>
        <p:pic>
          <p:nvPicPr>
            <p:cNvPr id="94" name="그림 93">
              <a:extLst>
                <a:ext uri="{FF2B5EF4-FFF2-40B4-BE49-F238E27FC236}">
                  <a16:creationId xmlns:a16="http://schemas.microsoft.com/office/drawing/2014/main" id="{BD41F47A-CA93-8390-8400-D8FF7D6D5984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3343275" y="6117329"/>
              <a:ext cx="5162550" cy="8953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751016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123824" y="-22708"/>
            <a:ext cx="74507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Regular Expression (3)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9C05B25-E107-2D33-746E-8C76108A3B8E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9F79D5-72E7-2040-D92F-6CC3DD4400F6}"/>
              </a:ext>
            </a:extLst>
          </p:cNvPr>
          <p:cNvSpPr txBox="1"/>
          <p:nvPr/>
        </p:nvSpPr>
        <p:spPr>
          <a:xfrm>
            <a:off x="13310861" y="4324418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b="1" dirty="0"/>
              <a:t>그림 설명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49A7E7D-FC40-B8B4-FFBA-67B9D06C40C5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69D29A7-4288-16C8-F98B-3FCC3ACF8D57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0766C99-8428-3319-4E56-81AF5C33CDD3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32444137-026B-C712-AB5C-9F2A8AF3278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5" name="그림 14">
            <a:extLst>
              <a:ext uri="{FF2B5EF4-FFF2-40B4-BE49-F238E27FC236}">
                <a16:creationId xmlns:a16="http://schemas.microsoft.com/office/drawing/2014/main" id="{A548A6E1-492B-82F3-6A7E-A87113094B8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A79F9B0A-93BF-8719-79AA-7AC38F88953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5BC86D2E-F3E0-1B6A-D698-37B8215D3136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BC14273-01DC-4349-0741-0CFD1A6EB39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0FBF34F3-5C52-18C0-48D5-59EC205A4BFF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A6311009-453E-8556-6B67-5CB0F443471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183F893-8547-9FE5-6EEB-BC971274FFCB}"/>
              </a:ext>
            </a:extLst>
          </p:cNvPr>
          <p:cNvCxnSpPr>
            <a:cxnSpLocks/>
          </p:cNvCxnSpPr>
          <p:nvPr/>
        </p:nvCxnSpPr>
        <p:spPr>
          <a:xfrm flipV="1">
            <a:off x="12634722" y="5810860"/>
            <a:ext cx="0" cy="63151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F43E69BE-DAE4-358A-60BF-507BFAC14E23}"/>
              </a:ext>
            </a:extLst>
          </p:cNvPr>
          <p:cNvGraphicFramePr>
            <a:graphicFrameLocks noGrp="1"/>
          </p:cNvGraphicFramePr>
          <p:nvPr/>
        </p:nvGraphicFramePr>
        <p:xfrm>
          <a:off x="12355361" y="5238932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907E806C-F2F2-63C8-01FE-BA8B94D1ED11}"/>
              </a:ext>
            </a:extLst>
          </p:cNvPr>
          <p:cNvSpPr txBox="1"/>
          <p:nvPr/>
        </p:nvSpPr>
        <p:spPr>
          <a:xfrm>
            <a:off x="13310861" y="4851651"/>
            <a:ext cx="80754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rgbClr val="FF0000"/>
                </a:solidFill>
              </a:rPr>
              <a:t>Mismatch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6E0B7BAB-1AB3-67EA-D187-D10D0CAD884E}"/>
              </a:ext>
            </a:extLst>
          </p:cNvPr>
          <p:cNvCxnSpPr>
            <a:cxnSpLocks/>
          </p:cNvCxnSpPr>
          <p:nvPr/>
        </p:nvCxnSpPr>
        <p:spPr>
          <a:xfrm>
            <a:off x="12800835" y="5923988"/>
            <a:ext cx="369320" cy="0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41BCC5E7-136D-B97C-3C4E-4CA3D23EEE52}"/>
              </a:ext>
            </a:extLst>
          </p:cNvPr>
          <p:cNvGraphicFramePr>
            <a:graphicFrameLocks noGrp="1"/>
          </p:cNvGraphicFramePr>
          <p:nvPr/>
        </p:nvGraphicFramePr>
        <p:xfrm>
          <a:off x="12862378" y="6140710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1615A5FB-8DC2-08AA-574F-2DD311F8D46E}"/>
              </a:ext>
            </a:extLst>
          </p:cNvPr>
          <p:cNvSpPr txBox="1"/>
          <p:nvPr/>
        </p:nvSpPr>
        <p:spPr>
          <a:xfrm>
            <a:off x="13525361" y="5754492"/>
            <a:ext cx="724841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Pattern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20550F9A-4C47-C99C-2CE7-374EB7BC53D6}"/>
              </a:ext>
            </a:extLst>
          </p:cNvPr>
          <p:cNvGraphicFramePr>
            <a:graphicFrameLocks noGrp="1"/>
          </p:cNvGraphicFramePr>
          <p:nvPr/>
        </p:nvGraphicFramePr>
        <p:xfrm>
          <a:off x="12450434" y="689363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10484F1E-A1B7-BCC1-D865-BD1D1687205D}"/>
              </a:ext>
            </a:extLst>
          </p:cNvPr>
          <p:cNvSpPr txBox="1"/>
          <p:nvPr/>
        </p:nvSpPr>
        <p:spPr>
          <a:xfrm>
            <a:off x="14118404" y="4799602"/>
            <a:ext cx="883047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sz="1600">
                <a:solidFill>
                  <a:schemeClr val="tx1"/>
                </a:solidFill>
              </a:rPr>
              <a:t>글자설명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EC28986-B395-A05A-8423-4E6E5FC031A8}"/>
              </a:ext>
            </a:extLst>
          </p:cNvPr>
          <p:cNvGrpSpPr/>
          <p:nvPr/>
        </p:nvGrpSpPr>
        <p:grpSpPr>
          <a:xfrm>
            <a:off x="15008211" y="1152408"/>
            <a:ext cx="1890898" cy="1590196"/>
            <a:chOff x="3203973" y="3273667"/>
            <a:chExt cx="1890898" cy="1590196"/>
          </a:xfrm>
        </p:grpSpPr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DB01CE58-7F2B-0369-4C33-62086324C07F}"/>
                </a:ext>
              </a:extLst>
            </p:cNvPr>
            <p:cNvCxnSpPr>
              <a:cxnSpLocks/>
            </p:cNvCxnSpPr>
            <p:nvPr/>
          </p:nvCxnSpPr>
          <p:spPr>
            <a:xfrm>
              <a:off x="3284602" y="4147619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D8D6F53D-D1AB-11F6-64F7-D0734E26B87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276112" y="4163101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FA2A17F5-53E6-6873-3B75-8F43ADDE6526}"/>
                </a:ext>
              </a:extLst>
            </p:cNvPr>
            <p:cNvSpPr/>
            <p:nvPr/>
          </p:nvSpPr>
          <p:spPr>
            <a:xfrm>
              <a:off x="3924792" y="4087047"/>
              <a:ext cx="121144" cy="121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45B67CED-BD03-655C-ACFA-819888EA580F}"/>
                </a:ext>
              </a:extLst>
            </p:cNvPr>
            <p:cNvSpPr/>
            <p:nvPr/>
          </p:nvSpPr>
          <p:spPr>
            <a:xfrm>
              <a:off x="4355895" y="373511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1BD47E0F-2213-FB48-085A-5695140199E3}"/>
                </a:ext>
              </a:extLst>
            </p:cNvPr>
            <p:cNvSpPr/>
            <p:nvPr/>
          </p:nvSpPr>
          <p:spPr>
            <a:xfrm>
              <a:off x="3546550" y="357498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9A94486-1664-26A1-1673-AE27DAF75458}"/>
                </a:ext>
              </a:extLst>
            </p:cNvPr>
            <p:cNvSpPr txBox="1"/>
            <p:nvPr/>
          </p:nvSpPr>
          <p:spPr>
            <a:xfrm>
              <a:off x="3203973" y="3273667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0220B96-98A4-671A-B200-597786A2760D}"/>
                </a:ext>
              </a:extLst>
            </p:cNvPr>
            <p:cNvSpPr txBox="1"/>
            <p:nvPr/>
          </p:nvSpPr>
          <p:spPr>
            <a:xfrm>
              <a:off x="4370030" y="3511461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1280DEBC-E190-4129-9067-A915FB00F45E}"/>
                </a:ext>
              </a:extLst>
            </p:cNvPr>
            <p:cNvCxnSpPr>
              <a:cxnSpLocks/>
            </p:cNvCxnSpPr>
            <p:nvPr/>
          </p:nvCxnSpPr>
          <p:spPr>
            <a:xfrm>
              <a:off x="4416467" y="3866704"/>
              <a:ext cx="0" cy="280915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0ED8188E-E8B7-7FEA-4AE8-234860D5A164}"/>
                </a:ext>
              </a:extLst>
            </p:cNvPr>
            <p:cNvCxnSpPr>
              <a:cxnSpLocks/>
            </p:cNvCxnSpPr>
            <p:nvPr/>
          </p:nvCxnSpPr>
          <p:spPr>
            <a:xfrm>
              <a:off x="3607122" y="3685993"/>
              <a:ext cx="0" cy="451364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D965A572-F6AE-E586-E542-D51D87B1B662}"/>
                </a:ext>
              </a:extLst>
            </p:cNvPr>
            <p:cNvCxnSpPr>
              <a:cxnSpLocks/>
            </p:cNvCxnSpPr>
            <p:nvPr/>
          </p:nvCxnSpPr>
          <p:spPr>
            <a:xfrm>
              <a:off x="3976874" y="3795086"/>
              <a:ext cx="379021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B4BE8710-79FB-7423-A078-0D06D26DE89F}"/>
                </a:ext>
              </a:extLst>
            </p:cNvPr>
            <p:cNvCxnSpPr>
              <a:cxnSpLocks/>
            </p:cNvCxnSpPr>
            <p:nvPr/>
          </p:nvCxnSpPr>
          <p:spPr>
            <a:xfrm>
              <a:off x="3667694" y="3635555"/>
              <a:ext cx="309180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4351F21-D611-03DC-E69F-F7DCF4347A69}"/>
                </a:ext>
              </a:extLst>
            </p:cNvPr>
            <p:cNvSpPr txBox="1"/>
            <p:nvPr/>
          </p:nvSpPr>
          <p:spPr>
            <a:xfrm>
              <a:off x="3945624" y="4228768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</a:t>
              </a:r>
              <a:r>
                <a:rPr lang="en-US" altLang="ko-KR" dirty="0" err="1">
                  <a:solidFill>
                    <a:schemeClr val="tx1"/>
                  </a:solidFill>
                </a:rPr>
                <a:t>x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, </a:t>
              </a:r>
              <a:r>
                <a:rPr lang="en-US" altLang="ko-KR" dirty="0" err="1">
                  <a:solidFill>
                    <a:schemeClr val="tx1"/>
                  </a:solidFill>
                </a:rPr>
                <a:t>y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B4D36F8A-9A17-2052-D443-B7345E66B7EC}"/>
                </a:ext>
              </a:extLst>
            </p:cNvPr>
            <p:cNvCxnSpPr>
              <a:stCxn id="32" idx="1"/>
              <a:endCxn id="34" idx="5"/>
            </p:cNvCxnSpPr>
            <p:nvPr/>
          </p:nvCxnSpPr>
          <p:spPr>
            <a:xfrm flipH="1" flipV="1">
              <a:off x="3649953" y="3678386"/>
              <a:ext cx="292580" cy="426402"/>
            </a:xfrm>
            <a:prstGeom prst="straightConnector1">
              <a:avLst/>
            </a:prstGeom>
            <a:noFill/>
            <a:ln w="38100">
              <a:solidFill>
                <a:srgbClr val="0000FF"/>
              </a:solidFill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723E5952-83E2-9DD0-3A40-1755F5D0B80B}"/>
              </a:ext>
            </a:extLst>
          </p:cNvPr>
          <p:cNvCxnSpPr>
            <a:cxnSpLocks/>
          </p:cNvCxnSpPr>
          <p:nvPr/>
        </p:nvCxnSpPr>
        <p:spPr>
          <a:xfrm>
            <a:off x="15411360" y="4289018"/>
            <a:ext cx="0" cy="345777"/>
          </a:xfrm>
          <a:prstGeom prst="line">
            <a:avLst/>
          </a:prstGeom>
          <a:ln w="38100">
            <a:solidFill>
              <a:srgbClr val="FFFF00"/>
            </a:solidFill>
            <a:prstDash val="sysDot"/>
          </a:ln>
          <a:effectLst>
            <a:glow rad="25400">
              <a:schemeClr val="tx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254A04F5-4739-B6F4-D253-1B3B1A0911E8}"/>
              </a:ext>
            </a:extLst>
          </p:cNvPr>
          <p:cNvSpPr txBox="1"/>
          <p:nvPr/>
        </p:nvSpPr>
        <p:spPr>
          <a:xfrm>
            <a:off x="14975450" y="4021491"/>
            <a:ext cx="871819" cy="21544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400" dirty="0">
                <a:solidFill>
                  <a:srgbClr val="FFFF00"/>
                </a:solidFill>
                <a:effectLst>
                  <a:glow rad="50800">
                    <a:schemeClr val="tx1"/>
                  </a:glow>
                </a:effectLst>
              </a:rPr>
              <a:t>Partition</a:t>
            </a:r>
            <a:endParaRPr lang="ko-KR" altLang="en-US" sz="1400" baseline="-25000" dirty="0">
              <a:solidFill>
                <a:srgbClr val="FFFF00"/>
              </a:solidFill>
              <a:effectLst>
                <a:glow rad="50800">
                  <a:schemeClr val="tx1"/>
                </a:glow>
              </a:effectLst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EA8F9305-ECDD-4EC8-1BFC-15229320B7F6}"/>
              </a:ext>
            </a:extLst>
          </p:cNvPr>
          <p:cNvSpPr/>
          <p:nvPr/>
        </p:nvSpPr>
        <p:spPr>
          <a:xfrm>
            <a:off x="15378994" y="5045823"/>
            <a:ext cx="108000" cy="108000"/>
          </a:xfrm>
          <a:prstGeom prst="rect">
            <a:avLst/>
          </a:prstGeom>
          <a:solidFill>
            <a:schemeClr val="bg2">
              <a:lumMod val="75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F0D810C-0148-7E44-CC4E-E04D178E37EB}"/>
              </a:ext>
            </a:extLst>
          </p:cNvPr>
          <p:cNvSpPr/>
          <p:nvPr/>
        </p:nvSpPr>
        <p:spPr>
          <a:xfrm>
            <a:off x="15618524" y="5045823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14B4933-3E63-8294-B378-E04C97D54329}"/>
              </a:ext>
            </a:extLst>
          </p:cNvPr>
          <p:cNvCxnSpPr/>
          <p:nvPr/>
        </p:nvCxnSpPr>
        <p:spPr>
          <a:xfrm>
            <a:off x="15432994" y="5153823"/>
            <a:ext cx="0" cy="1034018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B6CC705D-7A02-A68F-2ABD-8492F2C267F7}"/>
              </a:ext>
            </a:extLst>
          </p:cNvPr>
          <p:cNvGraphicFramePr>
            <a:graphicFrameLocks noGrp="1"/>
          </p:cNvGraphicFramePr>
          <p:nvPr/>
        </p:nvGraphicFramePr>
        <p:xfrm>
          <a:off x="15781112" y="4292903"/>
          <a:ext cx="951806" cy="806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180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608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F466839E-DE05-3A0A-9005-989920791B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0590860"/>
              </p:ext>
            </p:extLst>
          </p:nvPr>
        </p:nvGraphicFramePr>
        <p:xfrm>
          <a:off x="111379" y="874020"/>
          <a:ext cx="11977714" cy="594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771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823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re.subn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(pattern,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repl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string, count=0, flags=0)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Returns tuple with new string and count of total replacement like (‘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new_string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’,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count_val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re.escape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(string)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Returns string with all non-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alphanumerics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backslashed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Ensures that any characters with special meanings in regex are treated as literal characters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re.search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(pattern, string)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Returns None or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re.MatchObject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and stops after first match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re.match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(pattern, string, flags=0)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Returns match object on success, None on failure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Can be set multiple flags by using |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Sets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Set of characters enclosed in []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Used to match single character in set of characters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\{n,\}: quantifies preceding character or group and matches at least n occurrences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* : quantifies preceding character or group and matches &gt;= 0 occurrences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[0123]: matches specified digits (0, 1, 2, or 3)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[^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arn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]: matches for any character except a, r, 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[0-5][0-9]: matches for any two-digit numbers from 00 and 59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[a-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zA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-Z]: matches any character between a and z, lowercase OR upper case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[0-9]: matches any digit between 0 and 9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Match Object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Contains all information about search and result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For getting string and regex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match_obj.re: returns passed regex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match_obj.string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return passed string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For getting index of matched object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Use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match_obj.start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match_obj.end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match_obj.span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  [span() returns tuple containing starting and ending index of matched substring]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end() returns next index of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last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matched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character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For getting matched substring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match_obj.group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(): return substring for pattern match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match_obj.group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 ==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match_obj.group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(0) == full matched string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match_obj.group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(1...n) is capture groups in input string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pSp>
        <p:nvGrpSpPr>
          <p:cNvPr id="111" name="그룹 110">
            <a:extLst>
              <a:ext uri="{FF2B5EF4-FFF2-40B4-BE49-F238E27FC236}">
                <a16:creationId xmlns:a16="http://schemas.microsoft.com/office/drawing/2014/main" id="{D0E8AE9B-64F7-76F0-5C6A-EC057A6A5F35}"/>
              </a:ext>
            </a:extLst>
          </p:cNvPr>
          <p:cNvGrpSpPr/>
          <p:nvPr/>
        </p:nvGrpSpPr>
        <p:grpSpPr>
          <a:xfrm>
            <a:off x="7665716" y="932589"/>
            <a:ext cx="3941671" cy="843973"/>
            <a:chOff x="-6484857" y="4745242"/>
            <a:chExt cx="8986041" cy="1924050"/>
          </a:xfrm>
        </p:grpSpPr>
        <p:pic>
          <p:nvPicPr>
            <p:cNvPr id="98" name="그림 97">
              <a:extLst>
                <a:ext uri="{FF2B5EF4-FFF2-40B4-BE49-F238E27FC236}">
                  <a16:creationId xmlns:a16="http://schemas.microsoft.com/office/drawing/2014/main" id="{CE6C8C90-B9C0-E3DF-9619-4A5449E5728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6484857" y="4745242"/>
              <a:ext cx="5695950" cy="1924050"/>
            </a:xfrm>
            <a:prstGeom prst="rect">
              <a:avLst/>
            </a:prstGeom>
          </p:spPr>
        </p:pic>
        <p:pic>
          <p:nvPicPr>
            <p:cNvPr id="100" name="그림 99">
              <a:extLst>
                <a:ext uri="{FF2B5EF4-FFF2-40B4-BE49-F238E27FC236}">
                  <a16:creationId xmlns:a16="http://schemas.microsoft.com/office/drawing/2014/main" id="{B51DC66F-A7D5-402E-9459-BEC99201814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784940" y="4823960"/>
              <a:ext cx="3286124" cy="1171575"/>
            </a:xfrm>
            <a:prstGeom prst="rect">
              <a:avLst/>
            </a:prstGeom>
          </p:spPr>
        </p:pic>
      </p:grpSp>
      <p:grpSp>
        <p:nvGrpSpPr>
          <p:cNvPr id="110" name="그룹 109">
            <a:extLst>
              <a:ext uri="{FF2B5EF4-FFF2-40B4-BE49-F238E27FC236}">
                <a16:creationId xmlns:a16="http://schemas.microsoft.com/office/drawing/2014/main" id="{744B3122-5282-7086-8F07-55097F3002F9}"/>
              </a:ext>
            </a:extLst>
          </p:cNvPr>
          <p:cNvGrpSpPr/>
          <p:nvPr/>
        </p:nvGrpSpPr>
        <p:grpSpPr>
          <a:xfrm>
            <a:off x="9210266" y="1854102"/>
            <a:ext cx="2644726" cy="605389"/>
            <a:chOff x="-5335621" y="7575337"/>
            <a:chExt cx="6029325" cy="1380138"/>
          </a:xfrm>
        </p:grpSpPr>
        <p:pic>
          <p:nvPicPr>
            <p:cNvPr id="102" name="그림 101">
              <a:extLst>
                <a:ext uri="{FF2B5EF4-FFF2-40B4-BE49-F238E27FC236}">
                  <a16:creationId xmlns:a16="http://schemas.microsoft.com/office/drawing/2014/main" id="{4B723917-1921-DC6E-DE95-2E580D5EECD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5335621" y="7575337"/>
              <a:ext cx="6029325" cy="828675"/>
            </a:xfrm>
            <a:prstGeom prst="rect">
              <a:avLst/>
            </a:prstGeom>
          </p:spPr>
        </p:pic>
        <p:pic>
          <p:nvPicPr>
            <p:cNvPr id="104" name="그림 103">
              <a:extLst>
                <a:ext uri="{FF2B5EF4-FFF2-40B4-BE49-F238E27FC236}">
                  <a16:creationId xmlns:a16="http://schemas.microsoft.com/office/drawing/2014/main" id="{7C70AC5B-C6AA-5588-E460-03EAE95F165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-5335621" y="8404012"/>
              <a:ext cx="6029325" cy="551463"/>
            </a:xfrm>
            <a:prstGeom prst="rect">
              <a:avLst/>
            </a:prstGeom>
          </p:spPr>
        </p:pic>
      </p:grp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30314672-21D6-EFB5-B4CE-276CBC751FBA}"/>
              </a:ext>
            </a:extLst>
          </p:cNvPr>
          <p:cNvGrpSpPr/>
          <p:nvPr/>
        </p:nvGrpSpPr>
        <p:grpSpPr>
          <a:xfrm>
            <a:off x="9208911" y="2568612"/>
            <a:ext cx="2778424" cy="1265958"/>
            <a:chOff x="2928937" y="1985962"/>
            <a:chExt cx="6334125" cy="2886075"/>
          </a:xfrm>
        </p:grpSpPr>
        <p:pic>
          <p:nvPicPr>
            <p:cNvPr id="106" name="그림 105">
              <a:extLst>
                <a:ext uri="{FF2B5EF4-FFF2-40B4-BE49-F238E27FC236}">
                  <a16:creationId xmlns:a16="http://schemas.microsoft.com/office/drawing/2014/main" id="{CB5AA8AB-09B2-D2F1-474A-29C1966A7B0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928937" y="1985962"/>
              <a:ext cx="6334125" cy="2886075"/>
            </a:xfrm>
            <a:prstGeom prst="rect">
              <a:avLst/>
            </a:prstGeom>
          </p:spPr>
        </p:pic>
        <p:pic>
          <p:nvPicPr>
            <p:cNvPr id="108" name="그림 107">
              <a:extLst>
                <a:ext uri="{FF2B5EF4-FFF2-40B4-BE49-F238E27FC236}">
                  <a16:creationId xmlns:a16="http://schemas.microsoft.com/office/drawing/2014/main" id="{6BA968F1-2630-445C-5E16-C0F4AD0FB78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481590" y="3941853"/>
              <a:ext cx="1754519" cy="910020"/>
            </a:xfrm>
            <a:prstGeom prst="rect">
              <a:avLst/>
            </a:prstGeom>
          </p:spPr>
        </p:pic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01FA94CA-9351-9ED6-82D8-41CA985A48D3}"/>
              </a:ext>
            </a:extLst>
          </p:cNvPr>
          <p:cNvGrpSpPr/>
          <p:nvPr/>
        </p:nvGrpSpPr>
        <p:grpSpPr>
          <a:xfrm>
            <a:off x="5220072" y="4511740"/>
            <a:ext cx="1678691" cy="1129160"/>
            <a:chOff x="4637702" y="2705100"/>
            <a:chExt cx="2915623" cy="1961174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38E4FEA2-D4F1-6658-3551-72FBF9DC91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638675" y="2705100"/>
              <a:ext cx="2914650" cy="1447800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ED63C459-37EA-8E9B-5106-5C4A7A8BEA3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637702" y="4113824"/>
              <a:ext cx="2571750" cy="552450"/>
            </a:xfrm>
            <a:prstGeom prst="rect">
              <a:avLst/>
            </a:prstGeom>
          </p:spPr>
        </p:pic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D81360BD-BB7E-0B41-D34A-673962B40310}"/>
              </a:ext>
            </a:extLst>
          </p:cNvPr>
          <p:cNvGrpSpPr/>
          <p:nvPr/>
        </p:nvGrpSpPr>
        <p:grpSpPr>
          <a:xfrm>
            <a:off x="7025578" y="4384977"/>
            <a:ext cx="1694583" cy="1239404"/>
            <a:chOff x="4624387" y="2352675"/>
            <a:chExt cx="2943225" cy="2152650"/>
          </a:xfrm>
        </p:grpSpPr>
        <p:pic>
          <p:nvPicPr>
            <p:cNvPr id="53" name="그림 52">
              <a:extLst>
                <a:ext uri="{FF2B5EF4-FFF2-40B4-BE49-F238E27FC236}">
                  <a16:creationId xmlns:a16="http://schemas.microsoft.com/office/drawing/2014/main" id="{2AB2A9C1-5231-86A6-152C-B47FD44DA9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624387" y="2352675"/>
              <a:ext cx="2943225" cy="2152650"/>
            </a:xfrm>
            <a:prstGeom prst="rect">
              <a:avLst/>
            </a:prstGeom>
          </p:spPr>
        </p:pic>
        <p:pic>
          <p:nvPicPr>
            <p:cNvPr id="57" name="그림 56">
              <a:extLst>
                <a:ext uri="{FF2B5EF4-FFF2-40B4-BE49-F238E27FC236}">
                  <a16:creationId xmlns:a16="http://schemas.microsoft.com/office/drawing/2014/main" id="{9B61C232-BAFA-3873-2CEB-EE9B278BCC5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590091" y="3576300"/>
              <a:ext cx="942975" cy="895350"/>
            </a:xfrm>
            <a:prstGeom prst="rect">
              <a:avLst/>
            </a:prstGeom>
          </p:spPr>
        </p:pic>
      </p:grp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6310957A-5B42-1D65-CDC4-B31C49291DE6}"/>
              </a:ext>
            </a:extLst>
          </p:cNvPr>
          <p:cNvGrpSpPr/>
          <p:nvPr/>
        </p:nvGrpSpPr>
        <p:grpSpPr>
          <a:xfrm>
            <a:off x="5929950" y="6012075"/>
            <a:ext cx="1689099" cy="597766"/>
            <a:chOff x="8081060" y="3883194"/>
            <a:chExt cx="2933700" cy="1038225"/>
          </a:xfrm>
        </p:grpSpPr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7D544EBA-2779-2028-04FE-E665E458F4C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8081060" y="3883194"/>
              <a:ext cx="2933700" cy="1038225"/>
            </a:xfrm>
            <a:prstGeom prst="rect">
              <a:avLst/>
            </a:prstGeom>
          </p:spPr>
        </p:pic>
        <p:pic>
          <p:nvPicPr>
            <p:cNvPr id="62" name="그림 61">
              <a:extLst>
                <a:ext uri="{FF2B5EF4-FFF2-40B4-BE49-F238E27FC236}">
                  <a16:creationId xmlns:a16="http://schemas.microsoft.com/office/drawing/2014/main" id="{23AB0E8F-5BA7-4495-57BC-0A9A4CE7112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10398587" y="4612482"/>
              <a:ext cx="552450" cy="276225"/>
            </a:xfrm>
            <a:prstGeom prst="rect">
              <a:avLst/>
            </a:prstGeom>
          </p:spPr>
        </p:pic>
      </p:grp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1FC3A7AC-7756-32AC-C66D-EA45B6FCE177}"/>
              </a:ext>
            </a:extLst>
          </p:cNvPr>
          <p:cNvGrpSpPr/>
          <p:nvPr/>
        </p:nvGrpSpPr>
        <p:grpSpPr>
          <a:xfrm>
            <a:off x="7053694" y="1870597"/>
            <a:ext cx="2030837" cy="2192657"/>
            <a:chOff x="3705225" y="847725"/>
            <a:chExt cx="4781550" cy="5162550"/>
          </a:xfrm>
        </p:grpSpPr>
        <p:pic>
          <p:nvPicPr>
            <p:cNvPr id="69" name="그림 68">
              <a:extLst>
                <a:ext uri="{FF2B5EF4-FFF2-40B4-BE49-F238E27FC236}">
                  <a16:creationId xmlns:a16="http://schemas.microsoft.com/office/drawing/2014/main" id="{FAE67BE2-3D29-BEB7-B1D6-9235E83FCE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3705225" y="847725"/>
              <a:ext cx="4781550" cy="5162550"/>
            </a:xfrm>
            <a:prstGeom prst="rect">
              <a:avLst/>
            </a:prstGeom>
          </p:spPr>
        </p:pic>
        <p:pic>
          <p:nvPicPr>
            <p:cNvPr id="72" name="그림 71">
              <a:extLst>
                <a:ext uri="{FF2B5EF4-FFF2-40B4-BE49-F238E27FC236}">
                  <a16:creationId xmlns:a16="http://schemas.microsoft.com/office/drawing/2014/main" id="{6FFB4DA6-AFF2-539B-7DC4-053953079A1F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7136341" y="1851792"/>
              <a:ext cx="1318012" cy="961448"/>
            </a:xfrm>
            <a:prstGeom prst="rect">
              <a:avLst/>
            </a:prstGeom>
          </p:spPr>
        </p:pic>
      </p:grpSp>
      <p:pic>
        <p:nvPicPr>
          <p:cNvPr id="76" name="그림 75">
            <a:extLst>
              <a:ext uri="{FF2B5EF4-FFF2-40B4-BE49-F238E27FC236}">
                <a16:creationId xmlns:a16="http://schemas.microsoft.com/office/drawing/2014/main" id="{1E2E3C2D-A82D-994D-114D-A08E9D668EB6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743833" y="6047900"/>
            <a:ext cx="4127513" cy="523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21030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123824" y="-22708"/>
            <a:ext cx="74507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Built-In Functions (1)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9C05B25-E107-2D33-746E-8C76108A3B8E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9F79D5-72E7-2040-D92F-6CC3DD4400F6}"/>
              </a:ext>
            </a:extLst>
          </p:cNvPr>
          <p:cNvSpPr txBox="1"/>
          <p:nvPr/>
        </p:nvSpPr>
        <p:spPr>
          <a:xfrm>
            <a:off x="13310861" y="4324418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b="1" dirty="0"/>
              <a:t>그림 설명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49A7E7D-FC40-B8B4-FFBA-67B9D06C40C5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69D29A7-4288-16C8-F98B-3FCC3ACF8D57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0766C99-8428-3319-4E56-81AF5C33CDD3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32444137-026B-C712-AB5C-9F2A8AF3278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5" name="그림 14">
            <a:extLst>
              <a:ext uri="{FF2B5EF4-FFF2-40B4-BE49-F238E27FC236}">
                <a16:creationId xmlns:a16="http://schemas.microsoft.com/office/drawing/2014/main" id="{A548A6E1-492B-82F3-6A7E-A87113094B8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A79F9B0A-93BF-8719-79AA-7AC38F88953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5BC86D2E-F3E0-1B6A-D698-37B8215D3136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BC14273-01DC-4349-0741-0CFD1A6EB39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0FBF34F3-5C52-18C0-48D5-59EC205A4BFF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A6311009-453E-8556-6B67-5CB0F443471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183F893-8547-9FE5-6EEB-BC971274FFCB}"/>
              </a:ext>
            </a:extLst>
          </p:cNvPr>
          <p:cNvCxnSpPr>
            <a:cxnSpLocks/>
          </p:cNvCxnSpPr>
          <p:nvPr/>
        </p:nvCxnSpPr>
        <p:spPr>
          <a:xfrm flipV="1">
            <a:off x="12634722" y="5810860"/>
            <a:ext cx="0" cy="63151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F43E69BE-DAE4-358A-60BF-507BFAC14E23}"/>
              </a:ext>
            </a:extLst>
          </p:cNvPr>
          <p:cNvGraphicFramePr>
            <a:graphicFrameLocks noGrp="1"/>
          </p:cNvGraphicFramePr>
          <p:nvPr/>
        </p:nvGraphicFramePr>
        <p:xfrm>
          <a:off x="12355361" y="5238932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907E806C-F2F2-63C8-01FE-BA8B94D1ED11}"/>
              </a:ext>
            </a:extLst>
          </p:cNvPr>
          <p:cNvSpPr txBox="1"/>
          <p:nvPr/>
        </p:nvSpPr>
        <p:spPr>
          <a:xfrm>
            <a:off x="13310861" y="4851651"/>
            <a:ext cx="80754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rgbClr val="FF0000"/>
                </a:solidFill>
              </a:rPr>
              <a:t>Mismatch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6E0B7BAB-1AB3-67EA-D187-D10D0CAD884E}"/>
              </a:ext>
            </a:extLst>
          </p:cNvPr>
          <p:cNvCxnSpPr>
            <a:cxnSpLocks/>
          </p:cNvCxnSpPr>
          <p:nvPr/>
        </p:nvCxnSpPr>
        <p:spPr>
          <a:xfrm>
            <a:off x="12800835" y="5923988"/>
            <a:ext cx="369320" cy="0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41BCC5E7-136D-B97C-3C4E-4CA3D23EEE52}"/>
              </a:ext>
            </a:extLst>
          </p:cNvPr>
          <p:cNvGraphicFramePr>
            <a:graphicFrameLocks noGrp="1"/>
          </p:cNvGraphicFramePr>
          <p:nvPr/>
        </p:nvGraphicFramePr>
        <p:xfrm>
          <a:off x="12862378" y="6140710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1615A5FB-8DC2-08AA-574F-2DD311F8D46E}"/>
              </a:ext>
            </a:extLst>
          </p:cNvPr>
          <p:cNvSpPr txBox="1"/>
          <p:nvPr/>
        </p:nvSpPr>
        <p:spPr>
          <a:xfrm>
            <a:off x="13525361" y="5754492"/>
            <a:ext cx="724841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Pattern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20550F9A-4C47-C99C-2CE7-374EB7BC53D6}"/>
              </a:ext>
            </a:extLst>
          </p:cNvPr>
          <p:cNvGraphicFramePr>
            <a:graphicFrameLocks noGrp="1"/>
          </p:cNvGraphicFramePr>
          <p:nvPr/>
        </p:nvGraphicFramePr>
        <p:xfrm>
          <a:off x="12450434" y="689363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10484F1E-A1B7-BCC1-D865-BD1D1687205D}"/>
              </a:ext>
            </a:extLst>
          </p:cNvPr>
          <p:cNvSpPr txBox="1"/>
          <p:nvPr/>
        </p:nvSpPr>
        <p:spPr>
          <a:xfrm>
            <a:off x="14118404" y="4799602"/>
            <a:ext cx="883047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sz="1600">
                <a:solidFill>
                  <a:schemeClr val="tx1"/>
                </a:solidFill>
              </a:rPr>
              <a:t>글자설명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EC28986-B395-A05A-8423-4E6E5FC031A8}"/>
              </a:ext>
            </a:extLst>
          </p:cNvPr>
          <p:cNvGrpSpPr/>
          <p:nvPr/>
        </p:nvGrpSpPr>
        <p:grpSpPr>
          <a:xfrm>
            <a:off x="15008211" y="1152408"/>
            <a:ext cx="1890898" cy="1590196"/>
            <a:chOff x="3203973" y="3273667"/>
            <a:chExt cx="1890898" cy="1590196"/>
          </a:xfrm>
        </p:grpSpPr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DB01CE58-7F2B-0369-4C33-62086324C07F}"/>
                </a:ext>
              </a:extLst>
            </p:cNvPr>
            <p:cNvCxnSpPr>
              <a:cxnSpLocks/>
            </p:cNvCxnSpPr>
            <p:nvPr/>
          </p:nvCxnSpPr>
          <p:spPr>
            <a:xfrm>
              <a:off x="3284602" y="4147619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D8D6F53D-D1AB-11F6-64F7-D0734E26B87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276112" y="4163101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FA2A17F5-53E6-6873-3B75-8F43ADDE6526}"/>
                </a:ext>
              </a:extLst>
            </p:cNvPr>
            <p:cNvSpPr/>
            <p:nvPr/>
          </p:nvSpPr>
          <p:spPr>
            <a:xfrm>
              <a:off x="3924792" y="4087047"/>
              <a:ext cx="121144" cy="121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45B67CED-BD03-655C-ACFA-819888EA580F}"/>
                </a:ext>
              </a:extLst>
            </p:cNvPr>
            <p:cNvSpPr/>
            <p:nvPr/>
          </p:nvSpPr>
          <p:spPr>
            <a:xfrm>
              <a:off x="4355895" y="373511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1BD47E0F-2213-FB48-085A-5695140199E3}"/>
                </a:ext>
              </a:extLst>
            </p:cNvPr>
            <p:cNvSpPr/>
            <p:nvPr/>
          </p:nvSpPr>
          <p:spPr>
            <a:xfrm>
              <a:off x="3546550" y="357498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9A94486-1664-26A1-1673-AE27DAF75458}"/>
                </a:ext>
              </a:extLst>
            </p:cNvPr>
            <p:cNvSpPr txBox="1"/>
            <p:nvPr/>
          </p:nvSpPr>
          <p:spPr>
            <a:xfrm>
              <a:off x="3203973" y="3273667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0220B96-98A4-671A-B200-597786A2760D}"/>
                </a:ext>
              </a:extLst>
            </p:cNvPr>
            <p:cNvSpPr txBox="1"/>
            <p:nvPr/>
          </p:nvSpPr>
          <p:spPr>
            <a:xfrm>
              <a:off x="4370030" y="3511461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1280DEBC-E190-4129-9067-A915FB00F45E}"/>
                </a:ext>
              </a:extLst>
            </p:cNvPr>
            <p:cNvCxnSpPr>
              <a:cxnSpLocks/>
            </p:cNvCxnSpPr>
            <p:nvPr/>
          </p:nvCxnSpPr>
          <p:spPr>
            <a:xfrm>
              <a:off x="4416467" y="3866704"/>
              <a:ext cx="0" cy="280915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0ED8188E-E8B7-7FEA-4AE8-234860D5A164}"/>
                </a:ext>
              </a:extLst>
            </p:cNvPr>
            <p:cNvCxnSpPr>
              <a:cxnSpLocks/>
            </p:cNvCxnSpPr>
            <p:nvPr/>
          </p:nvCxnSpPr>
          <p:spPr>
            <a:xfrm>
              <a:off x="3607122" y="3685993"/>
              <a:ext cx="0" cy="451364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D965A572-F6AE-E586-E542-D51D87B1B662}"/>
                </a:ext>
              </a:extLst>
            </p:cNvPr>
            <p:cNvCxnSpPr>
              <a:cxnSpLocks/>
            </p:cNvCxnSpPr>
            <p:nvPr/>
          </p:nvCxnSpPr>
          <p:spPr>
            <a:xfrm>
              <a:off x="3976874" y="3795086"/>
              <a:ext cx="379021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B4BE8710-79FB-7423-A078-0D06D26DE89F}"/>
                </a:ext>
              </a:extLst>
            </p:cNvPr>
            <p:cNvCxnSpPr>
              <a:cxnSpLocks/>
            </p:cNvCxnSpPr>
            <p:nvPr/>
          </p:nvCxnSpPr>
          <p:spPr>
            <a:xfrm>
              <a:off x="3667694" y="3635555"/>
              <a:ext cx="309180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4351F21-D611-03DC-E69F-F7DCF4347A69}"/>
                </a:ext>
              </a:extLst>
            </p:cNvPr>
            <p:cNvSpPr txBox="1"/>
            <p:nvPr/>
          </p:nvSpPr>
          <p:spPr>
            <a:xfrm>
              <a:off x="3945624" y="4228768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</a:t>
              </a:r>
              <a:r>
                <a:rPr lang="en-US" altLang="ko-KR" dirty="0" err="1">
                  <a:solidFill>
                    <a:schemeClr val="tx1"/>
                  </a:solidFill>
                </a:rPr>
                <a:t>x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, </a:t>
              </a:r>
              <a:r>
                <a:rPr lang="en-US" altLang="ko-KR" dirty="0" err="1">
                  <a:solidFill>
                    <a:schemeClr val="tx1"/>
                  </a:solidFill>
                </a:rPr>
                <a:t>y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B4D36F8A-9A17-2052-D443-B7345E66B7EC}"/>
                </a:ext>
              </a:extLst>
            </p:cNvPr>
            <p:cNvCxnSpPr>
              <a:stCxn id="32" idx="1"/>
              <a:endCxn id="34" idx="5"/>
            </p:cNvCxnSpPr>
            <p:nvPr/>
          </p:nvCxnSpPr>
          <p:spPr>
            <a:xfrm flipH="1" flipV="1">
              <a:off x="3649953" y="3678386"/>
              <a:ext cx="292580" cy="426402"/>
            </a:xfrm>
            <a:prstGeom prst="straightConnector1">
              <a:avLst/>
            </a:prstGeom>
            <a:noFill/>
            <a:ln w="38100">
              <a:solidFill>
                <a:srgbClr val="0000FF"/>
              </a:solidFill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723E5952-83E2-9DD0-3A40-1755F5D0B80B}"/>
              </a:ext>
            </a:extLst>
          </p:cNvPr>
          <p:cNvCxnSpPr>
            <a:cxnSpLocks/>
          </p:cNvCxnSpPr>
          <p:nvPr/>
        </p:nvCxnSpPr>
        <p:spPr>
          <a:xfrm>
            <a:off x="15411360" y="4289018"/>
            <a:ext cx="0" cy="345777"/>
          </a:xfrm>
          <a:prstGeom prst="line">
            <a:avLst/>
          </a:prstGeom>
          <a:ln w="38100">
            <a:solidFill>
              <a:srgbClr val="FFFF00"/>
            </a:solidFill>
            <a:prstDash val="sysDot"/>
          </a:ln>
          <a:effectLst>
            <a:glow rad="25400">
              <a:schemeClr val="tx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254A04F5-4739-B6F4-D253-1B3B1A0911E8}"/>
              </a:ext>
            </a:extLst>
          </p:cNvPr>
          <p:cNvSpPr txBox="1"/>
          <p:nvPr/>
        </p:nvSpPr>
        <p:spPr>
          <a:xfrm>
            <a:off x="14975450" y="4021491"/>
            <a:ext cx="871819" cy="21544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400" dirty="0">
                <a:solidFill>
                  <a:srgbClr val="FFFF00"/>
                </a:solidFill>
                <a:effectLst>
                  <a:glow rad="50800">
                    <a:schemeClr val="tx1"/>
                  </a:glow>
                </a:effectLst>
              </a:rPr>
              <a:t>Partition</a:t>
            </a:r>
            <a:endParaRPr lang="ko-KR" altLang="en-US" sz="1400" baseline="-25000" dirty="0">
              <a:solidFill>
                <a:srgbClr val="FFFF00"/>
              </a:solidFill>
              <a:effectLst>
                <a:glow rad="50800">
                  <a:schemeClr val="tx1"/>
                </a:glow>
              </a:effectLst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EA8F9305-ECDD-4EC8-1BFC-15229320B7F6}"/>
              </a:ext>
            </a:extLst>
          </p:cNvPr>
          <p:cNvSpPr/>
          <p:nvPr/>
        </p:nvSpPr>
        <p:spPr>
          <a:xfrm>
            <a:off x="15378994" y="5045823"/>
            <a:ext cx="108000" cy="108000"/>
          </a:xfrm>
          <a:prstGeom prst="rect">
            <a:avLst/>
          </a:prstGeom>
          <a:solidFill>
            <a:schemeClr val="bg2">
              <a:lumMod val="75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F0D810C-0148-7E44-CC4E-E04D178E37EB}"/>
              </a:ext>
            </a:extLst>
          </p:cNvPr>
          <p:cNvSpPr/>
          <p:nvPr/>
        </p:nvSpPr>
        <p:spPr>
          <a:xfrm>
            <a:off x="15618524" y="5045823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14B4933-3E63-8294-B378-E04C97D54329}"/>
              </a:ext>
            </a:extLst>
          </p:cNvPr>
          <p:cNvCxnSpPr/>
          <p:nvPr/>
        </p:nvCxnSpPr>
        <p:spPr>
          <a:xfrm>
            <a:off x="15432994" y="5153823"/>
            <a:ext cx="0" cy="1034018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B6CC705D-7A02-A68F-2ABD-8492F2C267F7}"/>
              </a:ext>
            </a:extLst>
          </p:cNvPr>
          <p:cNvGraphicFramePr>
            <a:graphicFrameLocks noGrp="1"/>
          </p:cNvGraphicFramePr>
          <p:nvPr/>
        </p:nvGraphicFramePr>
        <p:xfrm>
          <a:off x="15781112" y="4292903"/>
          <a:ext cx="951806" cy="806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180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608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F466839E-DE05-3A0A-9005-989920791B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8323379"/>
              </p:ext>
            </p:extLst>
          </p:nvPr>
        </p:nvGraphicFramePr>
        <p:xfrm>
          <a:off x="111379" y="874020"/>
          <a:ext cx="11977714" cy="5882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771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823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Built-In Functions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accumulate(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iterable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function)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Defined in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itertools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module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Return iterator containing each result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Default operation is addition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reduce(function,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iterable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To apply function to all of list elements in sequence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Defined in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functools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module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Can combined with operator functions(defined in operator module)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Difference of reduce() and accumulate()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module: reduce() is defined in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functools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module, accumulate() is defined in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itertools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module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reduce() stores intermediate result and returns summation result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accumulate() returns iterator containing intermediate result(last iterator returns summation result)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Both function are different about parameter order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Using overloading, can use 3 parameter like function,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iterable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initializer(default value)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ord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ch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): return Unicode code from given character(Inverse function: chr(num) 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all(list of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iterables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): return True if all of items are True or empty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any(list of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iterables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): return True if any of item is True, return False if empty or all are False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enumerate(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iterable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start=0): add counter to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iterable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and returns iterator with index and element pair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filter(function,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iterable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): return iterator that is filtered(Store only elements that return True) 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del: delete all elements like del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lst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[2:5]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len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(object): return length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min(object): return minimum element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max(): return maximum element(value)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Syntax: max(arg1, arg2, *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args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[, key])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arg1, arg2: object of same datatype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*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args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multiple objects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key: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iterable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comparison function based on return value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Syntax: max(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iterable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*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iterables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[, key, default])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default: value if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iterable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is empty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sum(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iterable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start): return sum of all elements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pSp>
        <p:nvGrpSpPr>
          <p:cNvPr id="50" name="그룹 49">
            <a:extLst>
              <a:ext uri="{FF2B5EF4-FFF2-40B4-BE49-F238E27FC236}">
                <a16:creationId xmlns:a16="http://schemas.microsoft.com/office/drawing/2014/main" id="{046C4B13-CA1D-9D5F-D91C-C90B8A85DC97}"/>
              </a:ext>
            </a:extLst>
          </p:cNvPr>
          <p:cNvGrpSpPr/>
          <p:nvPr/>
        </p:nvGrpSpPr>
        <p:grpSpPr>
          <a:xfrm>
            <a:off x="8903136" y="943931"/>
            <a:ext cx="2990850" cy="1541743"/>
            <a:chOff x="3943350" y="2319337"/>
            <a:chExt cx="4305300" cy="2219325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730BEA79-D406-881A-29FA-17E41DB0415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43350" y="2319337"/>
              <a:ext cx="4305300" cy="2219325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DA6CA8DD-8CC8-1E75-80C8-A29BF5484E7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34141" y="2319337"/>
              <a:ext cx="2905125" cy="533400"/>
            </a:xfrm>
            <a:prstGeom prst="rect">
              <a:avLst/>
            </a:prstGeom>
          </p:spPr>
        </p:pic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FCD0E8A2-DD31-59E3-8BB0-07FCE469B54F}"/>
              </a:ext>
            </a:extLst>
          </p:cNvPr>
          <p:cNvGrpSpPr/>
          <p:nvPr/>
        </p:nvGrpSpPr>
        <p:grpSpPr>
          <a:xfrm>
            <a:off x="6150693" y="943931"/>
            <a:ext cx="2691871" cy="1030929"/>
            <a:chOff x="4081462" y="2657475"/>
            <a:chExt cx="4029075" cy="1543050"/>
          </a:xfrm>
        </p:grpSpPr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id="{BC91DFEB-3FEF-CCC8-0A29-11198100E13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081462" y="2657475"/>
              <a:ext cx="4029075" cy="1543050"/>
            </a:xfrm>
            <a:prstGeom prst="rect">
              <a:avLst/>
            </a:prstGeom>
          </p:spPr>
        </p:pic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0C452DAB-ADCF-0CF1-B78B-11831BF9A90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482848" y="2657475"/>
              <a:ext cx="2619375" cy="361950"/>
            </a:xfrm>
            <a:prstGeom prst="rect">
              <a:avLst/>
            </a:prstGeom>
          </p:spPr>
        </p:pic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FF9FB9B4-D365-C8CC-3DA5-ADA2D46F201E}"/>
              </a:ext>
            </a:extLst>
          </p:cNvPr>
          <p:cNvGrpSpPr/>
          <p:nvPr/>
        </p:nvGrpSpPr>
        <p:grpSpPr>
          <a:xfrm>
            <a:off x="8903136" y="2551405"/>
            <a:ext cx="2582863" cy="1322931"/>
            <a:chOff x="4071937" y="2581275"/>
            <a:chExt cx="4048125" cy="2073431"/>
          </a:xfrm>
        </p:grpSpPr>
        <p:pic>
          <p:nvPicPr>
            <p:cNvPr id="57" name="그림 56">
              <a:extLst>
                <a:ext uri="{FF2B5EF4-FFF2-40B4-BE49-F238E27FC236}">
                  <a16:creationId xmlns:a16="http://schemas.microsoft.com/office/drawing/2014/main" id="{1E9D65F4-B482-963E-D821-05265F56BA6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071937" y="2581275"/>
              <a:ext cx="4048125" cy="1695450"/>
            </a:xfrm>
            <a:prstGeom prst="rect">
              <a:avLst/>
            </a:prstGeom>
          </p:spPr>
        </p:pic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69CB9FE8-C8D2-C4B2-0598-B022E5CAAFB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071937" y="4262335"/>
              <a:ext cx="4048125" cy="392371"/>
            </a:xfrm>
            <a:prstGeom prst="rect">
              <a:avLst/>
            </a:prstGeom>
          </p:spPr>
        </p:pic>
      </p:grpSp>
      <p:pic>
        <p:nvPicPr>
          <p:cNvPr id="62" name="그림 61">
            <a:extLst>
              <a:ext uri="{FF2B5EF4-FFF2-40B4-BE49-F238E27FC236}">
                <a16:creationId xmlns:a16="http://schemas.microsoft.com/office/drawing/2014/main" id="{A69B134D-A629-CCD4-21EB-27095DCD1B3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67015" y="3990608"/>
            <a:ext cx="2187993" cy="1300469"/>
          </a:xfrm>
          <a:prstGeom prst="rect">
            <a:avLst/>
          </a:prstGeom>
        </p:spPr>
      </p:pic>
      <p:grpSp>
        <p:nvGrpSpPr>
          <p:cNvPr id="67" name="그룹 66">
            <a:extLst>
              <a:ext uri="{FF2B5EF4-FFF2-40B4-BE49-F238E27FC236}">
                <a16:creationId xmlns:a16="http://schemas.microsoft.com/office/drawing/2014/main" id="{8BB13EA9-9DBF-CD28-2BC4-5A2C1CD04B7F}"/>
              </a:ext>
            </a:extLst>
          </p:cNvPr>
          <p:cNvGrpSpPr/>
          <p:nvPr/>
        </p:nvGrpSpPr>
        <p:grpSpPr>
          <a:xfrm>
            <a:off x="4453287" y="918729"/>
            <a:ext cx="1663065" cy="967173"/>
            <a:chOff x="4752975" y="2647950"/>
            <a:chExt cx="2686050" cy="1562100"/>
          </a:xfrm>
        </p:grpSpPr>
        <p:pic>
          <p:nvPicPr>
            <p:cNvPr id="64" name="그림 63">
              <a:extLst>
                <a:ext uri="{FF2B5EF4-FFF2-40B4-BE49-F238E27FC236}">
                  <a16:creationId xmlns:a16="http://schemas.microsoft.com/office/drawing/2014/main" id="{4211924A-6830-28FA-8EC2-BCBA0902B9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752975" y="2647950"/>
              <a:ext cx="2686050" cy="1562100"/>
            </a:xfrm>
            <a:prstGeom prst="rect">
              <a:avLst/>
            </a:prstGeom>
          </p:spPr>
        </p:pic>
        <p:pic>
          <p:nvPicPr>
            <p:cNvPr id="66" name="그림 65">
              <a:extLst>
                <a:ext uri="{FF2B5EF4-FFF2-40B4-BE49-F238E27FC236}">
                  <a16:creationId xmlns:a16="http://schemas.microsoft.com/office/drawing/2014/main" id="{A19F83D1-2363-4A36-E0E4-5FC294BAB5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l="1" t="4180" r="-1"/>
            <a:stretch/>
          </p:blipFill>
          <p:spPr>
            <a:xfrm>
              <a:off x="7300318" y="2647950"/>
              <a:ext cx="138707" cy="867410"/>
            </a:xfrm>
            <a:prstGeom prst="rect">
              <a:avLst/>
            </a:prstGeom>
          </p:spPr>
        </p:pic>
      </p:grpSp>
      <p:pic>
        <p:nvPicPr>
          <p:cNvPr id="69" name="그림 68">
            <a:extLst>
              <a:ext uri="{FF2B5EF4-FFF2-40B4-BE49-F238E27FC236}">
                <a16:creationId xmlns:a16="http://schemas.microsoft.com/office/drawing/2014/main" id="{FF61D8C4-E50A-098E-EFB9-A127C6420D8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867015" y="5691039"/>
            <a:ext cx="2469281" cy="886409"/>
          </a:xfrm>
          <a:prstGeom prst="rect">
            <a:avLst/>
          </a:prstGeom>
        </p:spPr>
      </p:pic>
      <p:grpSp>
        <p:nvGrpSpPr>
          <p:cNvPr id="74" name="그룹 73">
            <a:extLst>
              <a:ext uri="{FF2B5EF4-FFF2-40B4-BE49-F238E27FC236}">
                <a16:creationId xmlns:a16="http://schemas.microsoft.com/office/drawing/2014/main" id="{0D83F805-1B58-279F-9C8C-F32FE537CD0C}"/>
              </a:ext>
            </a:extLst>
          </p:cNvPr>
          <p:cNvGrpSpPr/>
          <p:nvPr/>
        </p:nvGrpSpPr>
        <p:grpSpPr>
          <a:xfrm>
            <a:off x="6823047" y="4613401"/>
            <a:ext cx="1896909" cy="2040861"/>
            <a:chOff x="4405312" y="1990725"/>
            <a:chExt cx="3381375" cy="3637980"/>
          </a:xfrm>
        </p:grpSpPr>
        <p:pic>
          <p:nvPicPr>
            <p:cNvPr id="71" name="그림 70">
              <a:extLst>
                <a:ext uri="{FF2B5EF4-FFF2-40B4-BE49-F238E27FC236}">
                  <a16:creationId xmlns:a16="http://schemas.microsoft.com/office/drawing/2014/main" id="{5738866E-1C38-7043-D220-CB3C1253D7F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4405312" y="1990725"/>
              <a:ext cx="3381375" cy="2876550"/>
            </a:xfrm>
            <a:prstGeom prst="rect">
              <a:avLst/>
            </a:prstGeom>
          </p:spPr>
        </p:pic>
        <p:pic>
          <p:nvPicPr>
            <p:cNvPr id="73" name="그림 72">
              <a:extLst>
                <a:ext uri="{FF2B5EF4-FFF2-40B4-BE49-F238E27FC236}">
                  <a16:creationId xmlns:a16="http://schemas.microsoft.com/office/drawing/2014/main" id="{4936E9CC-B0DD-3F16-25DC-27A333C40B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4408307" y="4880423"/>
              <a:ext cx="3378380" cy="74828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6076293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123824" y="-22708"/>
            <a:ext cx="74507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Built-In Functions (2)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9C05B25-E107-2D33-746E-8C76108A3B8E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9F79D5-72E7-2040-D92F-6CC3DD4400F6}"/>
              </a:ext>
            </a:extLst>
          </p:cNvPr>
          <p:cNvSpPr txBox="1"/>
          <p:nvPr/>
        </p:nvSpPr>
        <p:spPr>
          <a:xfrm>
            <a:off x="13310861" y="4324418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b="1" dirty="0"/>
              <a:t>그림 설명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49A7E7D-FC40-B8B4-FFBA-67B9D06C40C5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69D29A7-4288-16C8-F98B-3FCC3ACF8D57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0766C99-8428-3319-4E56-81AF5C33CDD3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32444137-026B-C712-AB5C-9F2A8AF3278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5" name="그림 14">
            <a:extLst>
              <a:ext uri="{FF2B5EF4-FFF2-40B4-BE49-F238E27FC236}">
                <a16:creationId xmlns:a16="http://schemas.microsoft.com/office/drawing/2014/main" id="{A548A6E1-492B-82F3-6A7E-A87113094B8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A79F9B0A-93BF-8719-79AA-7AC38F88953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5BC86D2E-F3E0-1B6A-D698-37B8215D3136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BC14273-01DC-4349-0741-0CFD1A6EB39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0FBF34F3-5C52-18C0-48D5-59EC205A4BFF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A6311009-453E-8556-6B67-5CB0F443471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183F893-8547-9FE5-6EEB-BC971274FFCB}"/>
              </a:ext>
            </a:extLst>
          </p:cNvPr>
          <p:cNvCxnSpPr>
            <a:cxnSpLocks/>
          </p:cNvCxnSpPr>
          <p:nvPr/>
        </p:nvCxnSpPr>
        <p:spPr>
          <a:xfrm flipV="1">
            <a:off x="12634722" y="5810860"/>
            <a:ext cx="0" cy="63151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F43E69BE-DAE4-358A-60BF-507BFAC14E23}"/>
              </a:ext>
            </a:extLst>
          </p:cNvPr>
          <p:cNvGraphicFramePr>
            <a:graphicFrameLocks noGrp="1"/>
          </p:cNvGraphicFramePr>
          <p:nvPr/>
        </p:nvGraphicFramePr>
        <p:xfrm>
          <a:off x="12355361" y="5238932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907E806C-F2F2-63C8-01FE-BA8B94D1ED11}"/>
              </a:ext>
            </a:extLst>
          </p:cNvPr>
          <p:cNvSpPr txBox="1"/>
          <p:nvPr/>
        </p:nvSpPr>
        <p:spPr>
          <a:xfrm>
            <a:off x="13310861" y="4851651"/>
            <a:ext cx="80754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rgbClr val="FF0000"/>
                </a:solidFill>
              </a:rPr>
              <a:t>Mismatch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6E0B7BAB-1AB3-67EA-D187-D10D0CAD884E}"/>
              </a:ext>
            </a:extLst>
          </p:cNvPr>
          <p:cNvCxnSpPr>
            <a:cxnSpLocks/>
          </p:cNvCxnSpPr>
          <p:nvPr/>
        </p:nvCxnSpPr>
        <p:spPr>
          <a:xfrm>
            <a:off x="12800835" y="5923988"/>
            <a:ext cx="369320" cy="0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41BCC5E7-136D-B97C-3C4E-4CA3D23EEE52}"/>
              </a:ext>
            </a:extLst>
          </p:cNvPr>
          <p:cNvGraphicFramePr>
            <a:graphicFrameLocks noGrp="1"/>
          </p:cNvGraphicFramePr>
          <p:nvPr/>
        </p:nvGraphicFramePr>
        <p:xfrm>
          <a:off x="12862378" y="6140710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1615A5FB-8DC2-08AA-574F-2DD311F8D46E}"/>
              </a:ext>
            </a:extLst>
          </p:cNvPr>
          <p:cNvSpPr txBox="1"/>
          <p:nvPr/>
        </p:nvSpPr>
        <p:spPr>
          <a:xfrm>
            <a:off x="13525361" y="5754492"/>
            <a:ext cx="724841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Pattern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20550F9A-4C47-C99C-2CE7-374EB7BC53D6}"/>
              </a:ext>
            </a:extLst>
          </p:cNvPr>
          <p:cNvGraphicFramePr>
            <a:graphicFrameLocks noGrp="1"/>
          </p:cNvGraphicFramePr>
          <p:nvPr/>
        </p:nvGraphicFramePr>
        <p:xfrm>
          <a:off x="12450434" y="689363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10484F1E-A1B7-BCC1-D865-BD1D1687205D}"/>
              </a:ext>
            </a:extLst>
          </p:cNvPr>
          <p:cNvSpPr txBox="1"/>
          <p:nvPr/>
        </p:nvSpPr>
        <p:spPr>
          <a:xfrm>
            <a:off x="14118404" y="4799602"/>
            <a:ext cx="883047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sz="1600">
                <a:solidFill>
                  <a:schemeClr val="tx1"/>
                </a:solidFill>
              </a:rPr>
              <a:t>글자설명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EC28986-B395-A05A-8423-4E6E5FC031A8}"/>
              </a:ext>
            </a:extLst>
          </p:cNvPr>
          <p:cNvGrpSpPr/>
          <p:nvPr/>
        </p:nvGrpSpPr>
        <p:grpSpPr>
          <a:xfrm>
            <a:off x="15008211" y="1152408"/>
            <a:ext cx="1890898" cy="1590196"/>
            <a:chOff x="3203973" y="3273667"/>
            <a:chExt cx="1890898" cy="1590196"/>
          </a:xfrm>
        </p:grpSpPr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DB01CE58-7F2B-0369-4C33-62086324C07F}"/>
                </a:ext>
              </a:extLst>
            </p:cNvPr>
            <p:cNvCxnSpPr>
              <a:cxnSpLocks/>
            </p:cNvCxnSpPr>
            <p:nvPr/>
          </p:nvCxnSpPr>
          <p:spPr>
            <a:xfrm>
              <a:off x="3284602" y="4147619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D8D6F53D-D1AB-11F6-64F7-D0734E26B87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276112" y="4163101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FA2A17F5-53E6-6873-3B75-8F43ADDE6526}"/>
                </a:ext>
              </a:extLst>
            </p:cNvPr>
            <p:cNvSpPr/>
            <p:nvPr/>
          </p:nvSpPr>
          <p:spPr>
            <a:xfrm>
              <a:off x="3924792" y="4087047"/>
              <a:ext cx="121144" cy="121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45B67CED-BD03-655C-ACFA-819888EA580F}"/>
                </a:ext>
              </a:extLst>
            </p:cNvPr>
            <p:cNvSpPr/>
            <p:nvPr/>
          </p:nvSpPr>
          <p:spPr>
            <a:xfrm>
              <a:off x="4355895" y="373511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1BD47E0F-2213-FB48-085A-5695140199E3}"/>
                </a:ext>
              </a:extLst>
            </p:cNvPr>
            <p:cNvSpPr/>
            <p:nvPr/>
          </p:nvSpPr>
          <p:spPr>
            <a:xfrm>
              <a:off x="3546550" y="357498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9A94486-1664-26A1-1673-AE27DAF75458}"/>
                </a:ext>
              </a:extLst>
            </p:cNvPr>
            <p:cNvSpPr txBox="1"/>
            <p:nvPr/>
          </p:nvSpPr>
          <p:spPr>
            <a:xfrm>
              <a:off x="3203973" y="3273667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0220B96-98A4-671A-B200-597786A2760D}"/>
                </a:ext>
              </a:extLst>
            </p:cNvPr>
            <p:cNvSpPr txBox="1"/>
            <p:nvPr/>
          </p:nvSpPr>
          <p:spPr>
            <a:xfrm>
              <a:off x="4370030" y="3511461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1280DEBC-E190-4129-9067-A915FB00F45E}"/>
                </a:ext>
              </a:extLst>
            </p:cNvPr>
            <p:cNvCxnSpPr>
              <a:cxnSpLocks/>
            </p:cNvCxnSpPr>
            <p:nvPr/>
          </p:nvCxnSpPr>
          <p:spPr>
            <a:xfrm>
              <a:off x="4416467" y="3866704"/>
              <a:ext cx="0" cy="280915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0ED8188E-E8B7-7FEA-4AE8-234860D5A164}"/>
                </a:ext>
              </a:extLst>
            </p:cNvPr>
            <p:cNvCxnSpPr>
              <a:cxnSpLocks/>
            </p:cNvCxnSpPr>
            <p:nvPr/>
          </p:nvCxnSpPr>
          <p:spPr>
            <a:xfrm>
              <a:off x="3607122" y="3685993"/>
              <a:ext cx="0" cy="451364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D965A572-F6AE-E586-E542-D51D87B1B662}"/>
                </a:ext>
              </a:extLst>
            </p:cNvPr>
            <p:cNvCxnSpPr>
              <a:cxnSpLocks/>
            </p:cNvCxnSpPr>
            <p:nvPr/>
          </p:nvCxnSpPr>
          <p:spPr>
            <a:xfrm>
              <a:off x="3976874" y="3795086"/>
              <a:ext cx="379021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B4BE8710-79FB-7423-A078-0D06D26DE89F}"/>
                </a:ext>
              </a:extLst>
            </p:cNvPr>
            <p:cNvCxnSpPr>
              <a:cxnSpLocks/>
            </p:cNvCxnSpPr>
            <p:nvPr/>
          </p:nvCxnSpPr>
          <p:spPr>
            <a:xfrm>
              <a:off x="3667694" y="3635555"/>
              <a:ext cx="309180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4351F21-D611-03DC-E69F-F7DCF4347A69}"/>
                </a:ext>
              </a:extLst>
            </p:cNvPr>
            <p:cNvSpPr txBox="1"/>
            <p:nvPr/>
          </p:nvSpPr>
          <p:spPr>
            <a:xfrm>
              <a:off x="3945624" y="4228768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</a:t>
              </a:r>
              <a:r>
                <a:rPr lang="en-US" altLang="ko-KR" dirty="0" err="1">
                  <a:solidFill>
                    <a:schemeClr val="tx1"/>
                  </a:solidFill>
                </a:rPr>
                <a:t>x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, </a:t>
              </a:r>
              <a:r>
                <a:rPr lang="en-US" altLang="ko-KR" dirty="0" err="1">
                  <a:solidFill>
                    <a:schemeClr val="tx1"/>
                  </a:solidFill>
                </a:rPr>
                <a:t>y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B4D36F8A-9A17-2052-D443-B7345E66B7EC}"/>
                </a:ext>
              </a:extLst>
            </p:cNvPr>
            <p:cNvCxnSpPr>
              <a:stCxn id="32" idx="1"/>
              <a:endCxn id="34" idx="5"/>
            </p:cNvCxnSpPr>
            <p:nvPr/>
          </p:nvCxnSpPr>
          <p:spPr>
            <a:xfrm flipH="1" flipV="1">
              <a:off x="3649953" y="3678386"/>
              <a:ext cx="292580" cy="426402"/>
            </a:xfrm>
            <a:prstGeom prst="straightConnector1">
              <a:avLst/>
            </a:prstGeom>
            <a:noFill/>
            <a:ln w="38100">
              <a:solidFill>
                <a:srgbClr val="0000FF"/>
              </a:solidFill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723E5952-83E2-9DD0-3A40-1755F5D0B80B}"/>
              </a:ext>
            </a:extLst>
          </p:cNvPr>
          <p:cNvCxnSpPr>
            <a:cxnSpLocks/>
          </p:cNvCxnSpPr>
          <p:nvPr/>
        </p:nvCxnSpPr>
        <p:spPr>
          <a:xfrm>
            <a:off x="15411360" y="4289018"/>
            <a:ext cx="0" cy="345777"/>
          </a:xfrm>
          <a:prstGeom prst="line">
            <a:avLst/>
          </a:prstGeom>
          <a:ln w="38100">
            <a:solidFill>
              <a:srgbClr val="FFFF00"/>
            </a:solidFill>
            <a:prstDash val="sysDot"/>
          </a:ln>
          <a:effectLst>
            <a:glow rad="25400">
              <a:schemeClr val="tx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254A04F5-4739-B6F4-D253-1B3B1A0911E8}"/>
              </a:ext>
            </a:extLst>
          </p:cNvPr>
          <p:cNvSpPr txBox="1"/>
          <p:nvPr/>
        </p:nvSpPr>
        <p:spPr>
          <a:xfrm>
            <a:off x="14975450" y="4021491"/>
            <a:ext cx="871819" cy="21544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400" dirty="0">
                <a:solidFill>
                  <a:srgbClr val="FFFF00"/>
                </a:solidFill>
                <a:effectLst>
                  <a:glow rad="50800">
                    <a:schemeClr val="tx1"/>
                  </a:glow>
                </a:effectLst>
              </a:rPr>
              <a:t>Partition</a:t>
            </a:r>
            <a:endParaRPr lang="ko-KR" altLang="en-US" sz="1400" baseline="-25000" dirty="0">
              <a:solidFill>
                <a:srgbClr val="FFFF00"/>
              </a:solidFill>
              <a:effectLst>
                <a:glow rad="50800">
                  <a:schemeClr val="tx1"/>
                </a:glow>
              </a:effectLst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EA8F9305-ECDD-4EC8-1BFC-15229320B7F6}"/>
              </a:ext>
            </a:extLst>
          </p:cNvPr>
          <p:cNvSpPr/>
          <p:nvPr/>
        </p:nvSpPr>
        <p:spPr>
          <a:xfrm>
            <a:off x="15378994" y="5045823"/>
            <a:ext cx="108000" cy="108000"/>
          </a:xfrm>
          <a:prstGeom prst="rect">
            <a:avLst/>
          </a:prstGeom>
          <a:solidFill>
            <a:schemeClr val="bg2">
              <a:lumMod val="75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F0D810C-0148-7E44-CC4E-E04D178E37EB}"/>
              </a:ext>
            </a:extLst>
          </p:cNvPr>
          <p:cNvSpPr/>
          <p:nvPr/>
        </p:nvSpPr>
        <p:spPr>
          <a:xfrm>
            <a:off x="15618524" y="5045823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14B4933-3E63-8294-B378-E04C97D54329}"/>
              </a:ext>
            </a:extLst>
          </p:cNvPr>
          <p:cNvCxnSpPr/>
          <p:nvPr/>
        </p:nvCxnSpPr>
        <p:spPr>
          <a:xfrm>
            <a:off x="15432994" y="5153823"/>
            <a:ext cx="0" cy="1034018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B6CC705D-7A02-A68F-2ABD-8492F2C267F7}"/>
              </a:ext>
            </a:extLst>
          </p:cNvPr>
          <p:cNvGraphicFramePr>
            <a:graphicFrameLocks noGrp="1"/>
          </p:cNvGraphicFramePr>
          <p:nvPr/>
        </p:nvGraphicFramePr>
        <p:xfrm>
          <a:off x="15781112" y="4292903"/>
          <a:ext cx="951806" cy="806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180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608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F466839E-DE05-3A0A-9005-989920791B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3272043"/>
              </p:ext>
            </p:extLst>
          </p:nvPr>
        </p:nvGraphicFramePr>
        <p:xfrm>
          <a:off x="111379" y="874020"/>
          <a:ext cx="11977714" cy="5882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771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82380"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range()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range() is type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Return sequence of numbers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Syntax: range(start, stop, step)  only integer possible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start: optional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stop: next value after end value of sequence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step: optional, integer value(must not be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Ex) for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in range(5)  0 ~ 4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Concatenation of 2 range() using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itertools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chain() method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Ex) res = chain(range(5), range(10, 20, 2))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Access range() with index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Ex)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ele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= range(10)[-1]  9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next()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Return next item of iterator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Syntax: next(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stopdef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iterator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stopdef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default value to be printed if reach end of iterator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Out of range: call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StopIteration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exception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str()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To convert object to string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Syntax: str(object, encoding=‘utf-8?, errors=‘strict’)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errors=‘strict’: raise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UnicodeDecodeError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errors=‘ignore’: ignore unencodable Unicode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errors=‘replace’: replace abnormal character to ?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errors=‘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backslashreplace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’: replace abnormal character to backslash escapes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errors=‘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xmlcharrefreplace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’: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replcae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abnormal character to XML character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errors=‘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namereplace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’: insert \n{...} escape sequence instead of unencodable Unicode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Ex) s = str(“hello”), print(s)  hello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FC86352D-8802-8811-1AD8-2C9F8305E9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9833" y="3111474"/>
            <a:ext cx="2792425" cy="1407472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9C739822-B9FD-457C-D383-2CBA2A35FCE4}"/>
              </a:ext>
            </a:extLst>
          </p:cNvPr>
          <p:cNvGrpSpPr/>
          <p:nvPr/>
        </p:nvGrpSpPr>
        <p:grpSpPr>
          <a:xfrm>
            <a:off x="7073350" y="4619814"/>
            <a:ext cx="4091035" cy="1257788"/>
            <a:chOff x="3290887" y="2549118"/>
            <a:chExt cx="5634639" cy="1732369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F00BD653-0AD3-03CC-608F-7C8F338B866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290887" y="2576512"/>
              <a:ext cx="5610225" cy="1704975"/>
            </a:xfrm>
            <a:prstGeom prst="rect">
              <a:avLst/>
            </a:prstGeom>
          </p:spPr>
        </p:pic>
        <p:pic>
          <p:nvPicPr>
            <p:cNvPr id="53" name="그림 52">
              <a:extLst>
                <a:ext uri="{FF2B5EF4-FFF2-40B4-BE49-F238E27FC236}">
                  <a16:creationId xmlns:a16="http://schemas.microsoft.com/office/drawing/2014/main" id="{DB10487E-B7E3-7C1E-9A3A-41503503188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649176" y="2549118"/>
              <a:ext cx="1276350" cy="6191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9947859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123824" y="-22708"/>
            <a:ext cx="74507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Built-In Functions (3)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9C05B25-E107-2D33-746E-8C76108A3B8E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9F79D5-72E7-2040-D92F-6CC3DD4400F6}"/>
              </a:ext>
            </a:extLst>
          </p:cNvPr>
          <p:cNvSpPr txBox="1"/>
          <p:nvPr/>
        </p:nvSpPr>
        <p:spPr>
          <a:xfrm>
            <a:off x="13310861" y="4324418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b="1" dirty="0"/>
              <a:t>그림 설명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49A7E7D-FC40-B8B4-FFBA-67B9D06C40C5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69D29A7-4288-16C8-F98B-3FCC3ACF8D57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0766C99-8428-3319-4E56-81AF5C33CDD3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32444137-026B-C712-AB5C-9F2A8AF3278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5" name="그림 14">
            <a:extLst>
              <a:ext uri="{FF2B5EF4-FFF2-40B4-BE49-F238E27FC236}">
                <a16:creationId xmlns:a16="http://schemas.microsoft.com/office/drawing/2014/main" id="{A548A6E1-492B-82F3-6A7E-A87113094B8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A79F9B0A-93BF-8719-79AA-7AC38F88953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5BC86D2E-F3E0-1B6A-D698-37B8215D3136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BC14273-01DC-4349-0741-0CFD1A6EB39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0FBF34F3-5C52-18C0-48D5-59EC205A4BFF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A6311009-453E-8556-6B67-5CB0F443471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183F893-8547-9FE5-6EEB-BC971274FFCB}"/>
              </a:ext>
            </a:extLst>
          </p:cNvPr>
          <p:cNvCxnSpPr>
            <a:cxnSpLocks/>
          </p:cNvCxnSpPr>
          <p:nvPr/>
        </p:nvCxnSpPr>
        <p:spPr>
          <a:xfrm flipV="1">
            <a:off x="12634722" y="5810860"/>
            <a:ext cx="0" cy="63151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F43E69BE-DAE4-358A-60BF-507BFAC14E23}"/>
              </a:ext>
            </a:extLst>
          </p:cNvPr>
          <p:cNvGraphicFramePr>
            <a:graphicFrameLocks noGrp="1"/>
          </p:cNvGraphicFramePr>
          <p:nvPr/>
        </p:nvGraphicFramePr>
        <p:xfrm>
          <a:off x="12355361" y="5238932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907E806C-F2F2-63C8-01FE-BA8B94D1ED11}"/>
              </a:ext>
            </a:extLst>
          </p:cNvPr>
          <p:cNvSpPr txBox="1"/>
          <p:nvPr/>
        </p:nvSpPr>
        <p:spPr>
          <a:xfrm>
            <a:off x="13310861" y="4851651"/>
            <a:ext cx="80754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rgbClr val="FF0000"/>
                </a:solidFill>
              </a:rPr>
              <a:t>Mismatch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6E0B7BAB-1AB3-67EA-D187-D10D0CAD884E}"/>
              </a:ext>
            </a:extLst>
          </p:cNvPr>
          <p:cNvCxnSpPr>
            <a:cxnSpLocks/>
          </p:cNvCxnSpPr>
          <p:nvPr/>
        </p:nvCxnSpPr>
        <p:spPr>
          <a:xfrm>
            <a:off x="12800835" y="5923988"/>
            <a:ext cx="369320" cy="0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41BCC5E7-136D-B97C-3C4E-4CA3D23EEE52}"/>
              </a:ext>
            </a:extLst>
          </p:cNvPr>
          <p:cNvGraphicFramePr>
            <a:graphicFrameLocks noGrp="1"/>
          </p:cNvGraphicFramePr>
          <p:nvPr/>
        </p:nvGraphicFramePr>
        <p:xfrm>
          <a:off x="12862378" y="6140710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1615A5FB-8DC2-08AA-574F-2DD311F8D46E}"/>
              </a:ext>
            </a:extLst>
          </p:cNvPr>
          <p:cNvSpPr txBox="1"/>
          <p:nvPr/>
        </p:nvSpPr>
        <p:spPr>
          <a:xfrm>
            <a:off x="13525361" y="5754492"/>
            <a:ext cx="724841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Pattern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20550F9A-4C47-C99C-2CE7-374EB7BC53D6}"/>
              </a:ext>
            </a:extLst>
          </p:cNvPr>
          <p:cNvGraphicFramePr>
            <a:graphicFrameLocks noGrp="1"/>
          </p:cNvGraphicFramePr>
          <p:nvPr/>
        </p:nvGraphicFramePr>
        <p:xfrm>
          <a:off x="12450434" y="689363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10484F1E-A1B7-BCC1-D865-BD1D1687205D}"/>
              </a:ext>
            </a:extLst>
          </p:cNvPr>
          <p:cNvSpPr txBox="1"/>
          <p:nvPr/>
        </p:nvSpPr>
        <p:spPr>
          <a:xfrm>
            <a:off x="14118404" y="4799602"/>
            <a:ext cx="883047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sz="1600">
                <a:solidFill>
                  <a:schemeClr val="tx1"/>
                </a:solidFill>
              </a:rPr>
              <a:t>글자설명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EC28986-B395-A05A-8423-4E6E5FC031A8}"/>
              </a:ext>
            </a:extLst>
          </p:cNvPr>
          <p:cNvGrpSpPr/>
          <p:nvPr/>
        </p:nvGrpSpPr>
        <p:grpSpPr>
          <a:xfrm>
            <a:off x="15008211" y="1152408"/>
            <a:ext cx="1890898" cy="1590196"/>
            <a:chOff x="3203973" y="3273667"/>
            <a:chExt cx="1890898" cy="1590196"/>
          </a:xfrm>
        </p:grpSpPr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DB01CE58-7F2B-0369-4C33-62086324C07F}"/>
                </a:ext>
              </a:extLst>
            </p:cNvPr>
            <p:cNvCxnSpPr>
              <a:cxnSpLocks/>
            </p:cNvCxnSpPr>
            <p:nvPr/>
          </p:nvCxnSpPr>
          <p:spPr>
            <a:xfrm>
              <a:off x="3284602" y="4147619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D8D6F53D-D1AB-11F6-64F7-D0734E26B87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276112" y="4163101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FA2A17F5-53E6-6873-3B75-8F43ADDE6526}"/>
                </a:ext>
              </a:extLst>
            </p:cNvPr>
            <p:cNvSpPr/>
            <p:nvPr/>
          </p:nvSpPr>
          <p:spPr>
            <a:xfrm>
              <a:off x="3924792" y="4087047"/>
              <a:ext cx="121144" cy="121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45B67CED-BD03-655C-ACFA-819888EA580F}"/>
                </a:ext>
              </a:extLst>
            </p:cNvPr>
            <p:cNvSpPr/>
            <p:nvPr/>
          </p:nvSpPr>
          <p:spPr>
            <a:xfrm>
              <a:off x="4355895" y="373511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1BD47E0F-2213-FB48-085A-5695140199E3}"/>
                </a:ext>
              </a:extLst>
            </p:cNvPr>
            <p:cNvSpPr/>
            <p:nvPr/>
          </p:nvSpPr>
          <p:spPr>
            <a:xfrm>
              <a:off x="3546550" y="357498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9A94486-1664-26A1-1673-AE27DAF75458}"/>
                </a:ext>
              </a:extLst>
            </p:cNvPr>
            <p:cNvSpPr txBox="1"/>
            <p:nvPr/>
          </p:nvSpPr>
          <p:spPr>
            <a:xfrm>
              <a:off x="3203973" y="3273667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0220B96-98A4-671A-B200-597786A2760D}"/>
                </a:ext>
              </a:extLst>
            </p:cNvPr>
            <p:cNvSpPr txBox="1"/>
            <p:nvPr/>
          </p:nvSpPr>
          <p:spPr>
            <a:xfrm>
              <a:off x="4370030" y="3511461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1280DEBC-E190-4129-9067-A915FB00F45E}"/>
                </a:ext>
              </a:extLst>
            </p:cNvPr>
            <p:cNvCxnSpPr>
              <a:cxnSpLocks/>
            </p:cNvCxnSpPr>
            <p:nvPr/>
          </p:nvCxnSpPr>
          <p:spPr>
            <a:xfrm>
              <a:off x="4416467" y="3866704"/>
              <a:ext cx="0" cy="280915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0ED8188E-E8B7-7FEA-4AE8-234860D5A164}"/>
                </a:ext>
              </a:extLst>
            </p:cNvPr>
            <p:cNvCxnSpPr>
              <a:cxnSpLocks/>
            </p:cNvCxnSpPr>
            <p:nvPr/>
          </p:nvCxnSpPr>
          <p:spPr>
            <a:xfrm>
              <a:off x="3607122" y="3685993"/>
              <a:ext cx="0" cy="451364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D965A572-F6AE-E586-E542-D51D87B1B662}"/>
                </a:ext>
              </a:extLst>
            </p:cNvPr>
            <p:cNvCxnSpPr>
              <a:cxnSpLocks/>
            </p:cNvCxnSpPr>
            <p:nvPr/>
          </p:nvCxnSpPr>
          <p:spPr>
            <a:xfrm>
              <a:off x="3976874" y="3795086"/>
              <a:ext cx="379021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B4BE8710-79FB-7423-A078-0D06D26DE89F}"/>
                </a:ext>
              </a:extLst>
            </p:cNvPr>
            <p:cNvCxnSpPr>
              <a:cxnSpLocks/>
            </p:cNvCxnSpPr>
            <p:nvPr/>
          </p:nvCxnSpPr>
          <p:spPr>
            <a:xfrm>
              <a:off x="3667694" y="3635555"/>
              <a:ext cx="309180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4351F21-D611-03DC-E69F-F7DCF4347A69}"/>
                </a:ext>
              </a:extLst>
            </p:cNvPr>
            <p:cNvSpPr txBox="1"/>
            <p:nvPr/>
          </p:nvSpPr>
          <p:spPr>
            <a:xfrm>
              <a:off x="3945624" y="4228768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</a:t>
              </a:r>
              <a:r>
                <a:rPr lang="en-US" altLang="ko-KR" dirty="0" err="1">
                  <a:solidFill>
                    <a:schemeClr val="tx1"/>
                  </a:solidFill>
                </a:rPr>
                <a:t>x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, </a:t>
              </a:r>
              <a:r>
                <a:rPr lang="en-US" altLang="ko-KR" dirty="0" err="1">
                  <a:solidFill>
                    <a:schemeClr val="tx1"/>
                  </a:solidFill>
                </a:rPr>
                <a:t>y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B4D36F8A-9A17-2052-D443-B7345E66B7EC}"/>
                </a:ext>
              </a:extLst>
            </p:cNvPr>
            <p:cNvCxnSpPr>
              <a:stCxn id="32" idx="1"/>
              <a:endCxn id="34" idx="5"/>
            </p:cNvCxnSpPr>
            <p:nvPr/>
          </p:nvCxnSpPr>
          <p:spPr>
            <a:xfrm flipH="1" flipV="1">
              <a:off x="3649953" y="3678386"/>
              <a:ext cx="292580" cy="426402"/>
            </a:xfrm>
            <a:prstGeom prst="straightConnector1">
              <a:avLst/>
            </a:prstGeom>
            <a:noFill/>
            <a:ln w="38100">
              <a:solidFill>
                <a:srgbClr val="0000FF"/>
              </a:solidFill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723E5952-83E2-9DD0-3A40-1755F5D0B80B}"/>
              </a:ext>
            </a:extLst>
          </p:cNvPr>
          <p:cNvCxnSpPr>
            <a:cxnSpLocks/>
          </p:cNvCxnSpPr>
          <p:nvPr/>
        </p:nvCxnSpPr>
        <p:spPr>
          <a:xfrm>
            <a:off x="15411360" y="4289018"/>
            <a:ext cx="0" cy="345777"/>
          </a:xfrm>
          <a:prstGeom prst="line">
            <a:avLst/>
          </a:prstGeom>
          <a:ln w="38100">
            <a:solidFill>
              <a:srgbClr val="FFFF00"/>
            </a:solidFill>
            <a:prstDash val="sysDot"/>
          </a:ln>
          <a:effectLst>
            <a:glow rad="25400">
              <a:schemeClr val="tx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254A04F5-4739-B6F4-D253-1B3B1A0911E8}"/>
              </a:ext>
            </a:extLst>
          </p:cNvPr>
          <p:cNvSpPr txBox="1"/>
          <p:nvPr/>
        </p:nvSpPr>
        <p:spPr>
          <a:xfrm>
            <a:off x="14975450" y="4021491"/>
            <a:ext cx="871819" cy="21544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400" dirty="0">
                <a:solidFill>
                  <a:srgbClr val="FFFF00"/>
                </a:solidFill>
                <a:effectLst>
                  <a:glow rad="50800">
                    <a:schemeClr val="tx1"/>
                  </a:glow>
                </a:effectLst>
              </a:rPr>
              <a:t>Partition</a:t>
            </a:r>
            <a:endParaRPr lang="ko-KR" altLang="en-US" sz="1400" baseline="-25000" dirty="0">
              <a:solidFill>
                <a:srgbClr val="FFFF00"/>
              </a:solidFill>
              <a:effectLst>
                <a:glow rad="50800">
                  <a:schemeClr val="tx1"/>
                </a:glow>
              </a:effectLst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EA8F9305-ECDD-4EC8-1BFC-15229320B7F6}"/>
              </a:ext>
            </a:extLst>
          </p:cNvPr>
          <p:cNvSpPr/>
          <p:nvPr/>
        </p:nvSpPr>
        <p:spPr>
          <a:xfrm>
            <a:off x="15378994" y="5045823"/>
            <a:ext cx="108000" cy="108000"/>
          </a:xfrm>
          <a:prstGeom prst="rect">
            <a:avLst/>
          </a:prstGeom>
          <a:solidFill>
            <a:schemeClr val="bg2">
              <a:lumMod val="75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F0D810C-0148-7E44-CC4E-E04D178E37EB}"/>
              </a:ext>
            </a:extLst>
          </p:cNvPr>
          <p:cNvSpPr/>
          <p:nvPr/>
        </p:nvSpPr>
        <p:spPr>
          <a:xfrm>
            <a:off x="15618524" y="5045823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14B4933-3E63-8294-B378-E04C97D54329}"/>
              </a:ext>
            </a:extLst>
          </p:cNvPr>
          <p:cNvCxnSpPr/>
          <p:nvPr/>
        </p:nvCxnSpPr>
        <p:spPr>
          <a:xfrm>
            <a:off x="15432994" y="5153823"/>
            <a:ext cx="0" cy="1034018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B6CC705D-7A02-A68F-2ABD-8492F2C267F7}"/>
              </a:ext>
            </a:extLst>
          </p:cNvPr>
          <p:cNvGraphicFramePr>
            <a:graphicFrameLocks noGrp="1"/>
          </p:cNvGraphicFramePr>
          <p:nvPr/>
        </p:nvGraphicFramePr>
        <p:xfrm>
          <a:off x="15781112" y="4292903"/>
          <a:ext cx="951806" cy="806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180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608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F466839E-DE05-3A0A-9005-989920791B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2026796"/>
              </p:ext>
            </p:extLst>
          </p:nvPr>
        </p:nvGraphicFramePr>
        <p:xfrm>
          <a:off x="111379" y="874020"/>
          <a:ext cx="11977714" cy="5882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771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82380"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zip(*iterators)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iterators: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iterables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or containers(list, string,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etc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Return value: single iterator object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Combine 2&lt;=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lterables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into single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iterable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zip() with list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Resulting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iterable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contains tuples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zip() with enumerate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useful when process multiple lists or tuples in parallel or access indices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zip() with dictionary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combine lists to single dictionary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zip() with tuple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zip() with multiple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iterables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zipping unequal sized lists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Based on smallest sized list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For unzipping, use zip(*)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Like a, b, c = zip(*mapped)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pSp>
        <p:nvGrpSpPr>
          <p:cNvPr id="76" name="그룹 75">
            <a:extLst>
              <a:ext uri="{FF2B5EF4-FFF2-40B4-BE49-F238E27FC236}">
                <a16:creationId xmlns:a16="http://schemas.microsoft.com/office/drawing/2014/main" id="{6D559C02-0929-48E1-B143-AAA1566E8883}"/>
              </a:ext>
            </a:extLst>
          </p:cNvPr>
          <p:cNvGrpSpPr/>
          <p:nvPr/>
        </p:nvGrpSpPr>
        <p:grpSpPr>
          <a:xfrm>
            <a:off x="5126699" y="978999"/>
            <a:ext cx="2307605" cy="906903"/>
            <a:chOff x="1754256" y="2014810"/>
            <a:chExt cx="4762500" cy="1871692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8D723364-2394-1E3C-54B1-354BD598DFB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54256" y="2014810"/>
              <a:ext cx="4762500" cy="1590675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22BBF8A8-6B11-CE20-10E7-138E80BBBF7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54256" y="3605485"/>
              <a:ext cx="4762500" cy="281017"/>
            </a:xfrm>
            <a:prstGeom prst="rect">
              <a:avLst/>
            </a:prstGeom>
          </p:spPr>
        </p:pic>
      </p:grp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69705CCF-F277-6963-3D38-719199ED64A3}"/>
              </a:ext>
            </a:extLst>
          </p:cNvPr>
          <p:cNvGrpSpPr/>
          <p:nvPr/>
        </p:nvGrpSpPr>
        <p:grpSpPr>
          <a:xfrm>
            <a:off x="7510079" y="974833"/>
            <a:ext cx="3134828" cy="656606"/>
            <a:chOff x="3163021" y="1078830"/>
            <a:chExt cx="5759147" cy="1206283"/>
          </a:xfrm>
        </p:grpSpPr>
        <p:pic>
          <p:nvPicPr>
            <p:cNvPr id="51" name="그림 50">
              <a:extLst>
                <a:ext uri="{FF2B5EF4-FFF2-40B4-BE49-F238E27FC236}">
                  <a16:creationId xmlns:a16="http://schemas.microsoft.com/office/drawing/2014/main" id="{E31C592F-F48D-700C-E912-1BF2B037210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163021" y="1084963"/>
              <a:ext cx="4533900" cy="1200150"/>
            </a:xfrm>
            <a:prstGeom prst="rect">
              <a:avLst/>
            </a:prstGeom>
          </p:spPr>
        </p:pic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6FDE489C-CB63-C4CD-4497-6EBC531F145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693443" y="1078830"/>
              <a:ext cx="1228725" cy="838200"/>
            </a:xfrm>
            <a:prstGeom prst="rect">
              <a:avLst/>
            </a:prstGeom>
          </p:spPr>
        </p:pic>
      </p:grp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0763035D-1DA1-7D74-B9D6-B64944C31692}"/>
              </a:ext>
            </a:extLst>
          </p:cNvPr>
          <p:cNvGrpSpPr/>
          <p:nvPr/>
        </p:nvGrpSpPr>
        <p:grpSpPr>
          <a:xfrm>
            <a:off x="6096000" y="1953778"/>
            <a:ext cx="1878525" cy="868529"/>
            <a:chOff x="8034365" y="1148877"/>
            <a:chExt cx="3800475" cy="1757136"/>
          </a:xfrm>
        </p:grpSpPr>
        <p:pic>
          <p:nvPicPr>
            <p:cNvPr id="56" name="그림 55">
              <a:extLst>
                <a:ext uri="{FF2B5EF4-FFF2-40B4-BE49-F238E27FC236}">
                  <a16:creationId xmlns:a16="http://schemas.microsoft.com/office/drawing/2014/main" id="{10DB70A7-D4D1-649A-DFD4-33717F19BC5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034365" y="1148877"/>
              <a:ext cx="3800475" cy="1438275"/>
            </a:xfrm>
            <a:prstGeom prst="rect">
              <a:avLst/>
            </a:prstGeom>
          </p:spPr>
        </p:pic>
        <p:pic>
          <p:nvPicPr>
            <p:cNvPr id="58" name="그림 57">
              <a:extLst>
                <a:ext uri="{FF2B5EF4-FFF2-40B4-BE49-F238E27FC236}">
                  <a16:creationId xmlns:a16="http://schemas.microsoft.com/office/drawing/2014/main" id="{0BC1BBB8-1E48-8134-9FE7-5EEF25C1D13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034365" y="2587152"/>
              <a:ext cx="3800475" cy="318861"/>
            </a:xfrm>
            <a:prstGeom prst="rect">
              <a:avLst/>
            </a:prstGeom>
          </p:spPr>
        </p:pic>
      </p:grp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090C7EDF-ACCC-1EE5-3CFE-A2DC2592FF87}"/>
              </a:ext>
            </a:extLst>
          </p:cNvPr>
          <p:cNvGrpSpPr/>
          <p:nvPr/>
        </p:nvGrpSpPr>
        <p:grpSpPr>
          <a:xfrm>
            <a:off x="8068030" y="1959564"/>
            <a:ext cx="1560021" cy="865583"/>
            <a:chOff x="8662008" y="1596900"/>
            <a:chExt cx="2621388" cy="1454486"/>
          </a:xfrm>
        </p:grpSpPr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390E8B4F-184D-F3D7-4948-B16D4E5811C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664021" y="1596900"/>
              <a:ext cx="2619375" cy="1171575"/>
            </a:xfrm>
            <a:prstGeom prst="rect">
              <a:avLst/>
            </a:prstGeom>
          </p:spPr>
        </p:pic>
        <p:pic>
          <p:nvPicPr>
            <p:cNvPr id="62" name="그림 61">
              <a:extLst>
                <a:ext uri="{FF2B5EF4-FFF2-40B4-BE49-F238E27FC236}">
                  <a16:creationId xmlns:a16="http://schemas.microsoft.com/office/drawing/2014/main" id="{83805D90-392C-DF4C-7488-D5716EF7A0A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8662008" y="2755650"/>
              <a:ext cx="2619375" cy="295736"/>
            </a:xfrm>
            <a:prstGeom prst="rect">
              <a:avLst/>
            </a:prstGeom>
          </p:spPr>
        </p:pic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8ACA7CC4-14F1-6A7C-1CFB-D50FD26CC795}"/>
              </a:ext>
            </a:extLst>
          </p:cNvPr>
          <p:cNvGrpSpPr/>
          <p:nvPr/>
        </p:nvGrpSpPr>
        <p:grpSpPr>
          <a:xfrm>
            <a:off x="7733971" y="2888038"/>
            <a:ext cx="1879461" cy="1008034"/>
            <a:chOff x="9003133" y="3083993"/>
            <a:chExt cx="3020931" cy="1620253"/>
          </a:xfrm>
        </p:grpSpPr>
        <p:pic>
          <p:nvPicPr>
            <p:cNvPr id="64" name="그림 63">
              <a:extLst>
                <a:ext uri="{FF2B5EF4-FFF2-40B4-BE49-F238E27FC236}">
                  <a16:creationId xmlns:a16="http://schemas.microsoft.com/office/drawing/2014/main" id="{16A017F4-DD9F-7AE2-B455-6F5EBC4A1E3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9004639" y="3083993"/>
              <a:ext cx="3019425" cy="1381125"/>
            </a:xfrm>
            <a:prstGeom prst="rect">
              <a:avLst/>
            </a:prstGeom>
          </p:spPr>
        </p:pic>
        <p:pic>
          <p:nvPicPr>
            <p:cNvPr id="66" name="그림 65">
              <a:extLst>
                <a:ext uri="{FF2B5EF4-FFF2-40B4-BE49-F238E27FC236}">
                  <a16:creationId xmlns:a16="http://schemas.microsoft.com/office/drawing/2014/main" id="{D87DF47E-4D5A-9F92-6CA9-9CAF6F5EC22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9003133" y="4461906"/>
              <a:ext cx="3019426" cy="242340"/>
            </a:xfrm>
            <a:prstGeom prst="rect">
              <a:avLst/>
            </a:prstGeom>
          </p:spPr>
        </p:pic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39E550FC-15A3-A539-5F0D-A1A14C4BC435}"/>
              </a:ext>
            </a:extLst>
          </p:cNvPr>
          <p:cNvGrpSpPr/>
          <p:nvPr/>
        </p:nvGrpSpPr>
        <p:grpSpPr>
          <a:xfrm>
            <a:off x="3849185" y="2888038"/>
            <a:ext cx="3800475" cy="1445833"/>
            <a:chOff x="2590800" y="2100262"/>
            <a:chExt cx="7010400" cy="2667000"/>
          </a:xfrm>
        </p:grpSpPr>
        <p:pic>
          <p:nvPicPr>
            <p:cNvPr id="68" name="그림 67">
              <a:extLst>
                <a:ext uri="{FF2B5EF4-FFF2-40B4-BE49-F238E27FC236}">
                  <a16:creationId xmlns:a16="http://schemas.microsoft.com/office/drawing/2014/main" id="{4A747876-A581-460D-9D46-5291200AB4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2590800" y="2100262"/>
              <a:ext cx="7010400" cy="2657475"/>
            </a:xfrm>
            <a:prstGeom prst="rect">
              <a:avLst/>
            </a:prstGeom>
          </p:spPr>
        </p:pic>
        <p:pic>
          <p:nvPicPr>
            <p:cNvPr id="70" name="그림 69">
              <a:extLst>
                <a:ext uri="{FF2B5EF4-FFF2-40B4-BE49-F238E27FC236}">
                  <a16:creationId xmlns:a16="http://schemas.microsoft.com/office/drawing/2014/main" id="{8ED6FD32-7C43-B48B-865F-157CCA35BBE2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7159659" y="3386137"/>
              <a:ext cx="2438400" cy="13811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930629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123824" y="-22708"/>
            <a:ext cx="74507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Lambda Function (1)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9C05B25-E107-2D33-746E-8C76108A3B8E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9F79D5-72E7-2040-D92F-6CC3DD4400F6}"/>
              </a:ext>
            </a:extLst>
          </p:cNvPr>
          <p:cNvSpPr txBox="1"/>
          <p:nvPr/>
        </p:nvSpPr>
        <p:spPr>
          <a:xfrm>
            <a:off x="13310861" y="4324418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b="1" dirty="0"/>
              <a:t>그림 설명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49A7E7D-FC40-B8B4-FFBA-67B9D06C40C5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69D29A7-4288-16C8-F98B-3FCC3ACF8D57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0766C99-8428-3319-4E56-81AF5C33CDD3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32444137-026B-C712-AB5C-9F2A8AF3278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5" name="그림 14">
            <a:extLst>
              <a:ext uri="{FF2B5EF4-FFF2-40B4-BE49-F238E27FC236}">
                <a16:creationId xmlns:a16="http://schemas.microsoft.com/office/drawing/2014/main" id="{A548A6E1-492B-82F3-6A7E-A87113094B8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A79F9B0A-93BF-8719-79AA-7AC38F88953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5BC86D2E-F3E0-1B6A-D698-37B8215D3136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BC14273-01DC-4349-0741-0CFD1A6EB39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0FBF34F3-5C52-18C0-48D5-59EC205A4BFF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A6311009-453E-8556-6B67-5CB0F443471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183F893-8547-9FE5-6EEB-BC971274FFCB}"/>
              </a:ext>
            </a:extLst>
          </p:cNvPr>
          <p:cNvCxnSpPr>
            <a:cxnSpLocks/>
          </p:cNvCxnSpPr>
          <p:nvPr/>
        </p:nvCxnSpPr>
        <p:spPr>
          <a:xfrm flipV="1">
            <a:off x="12634722" y="5810860"/>
            <a:ext cx="0" cy="63151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F43E69BE-DAE4-358A-60BF-507BFAC14E23}"/>
              </a:ext>
            </a:extLst>
          </p:cNvPr>
          <p:cNvGraphicFramePr>
            <a:graphicFrameLocks noGrp="1"/>
          </p:cNvGraphicFramePr>
          <p:nvPr/>
        </p:nvGraphicFramePr>
        <p:xfrm>
          <a:off x="12355361" y="5238932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907E806C-F2F2-63C8-01FE-BA8B94D1ED11}"/>
              </a:ext>
            </a:extLst>
          </p:cNvPr>
          <p:cNvSpPr txBox="1"/>
          <p:nvPr/>
        </p:nvSpPr>
        <p:spPr>
          <a:xfrm>
            <a:off x="13310861" y="4851651"/>
            <a:ext cx="80754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rgbClr val="FF0000"/>
                </a:solidFill>
              </a:rPr>
              <a:t>Mismatch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6E0B7BAB-1AB3-67EA-D187-D10D0CAD884E}"/>
              </a:ext>
            </a:extLst>
          </p:cNvPr>
          <p:cNvCxnSpPr>
            <a:cxnSpLocks/>
          </p:cNvCxnSpPr>
          <p:nvPr/>
        </p:nvCxnSpPr>
        <p:spPr>
          <a:xfrm>
            <a:off x="12800835" y="5923988"/>
            <a:ext cx="369320" cy="0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41BCC5E7-136D-B97C-3C4E-4CA3D23EEE52}"/>
              </a:ext>
            </a:extLst>
          </p:cNvPr>
          <p:cNvGraphicFramePr>
            <a:graphicFrameLocks noGrp="1"/>
          </p:cNvGraphicFramePr>
          <p:nvPr/>
        </p:nvGraphicFramePr>
        <p:xfrm>
          <a:off x="12862378" y="6140710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1615A5FB-8DC2-08AA-574F-2DD311F8D46E}"/>
              </a:ext>
            </a:extLst>
          </p:cNvPr>
          <p:cNvSpPr txBox="1"/>
          <p:nvPr/>
        </p:nvSpPr>
        <p:spPr>
          <a:xfrm>
            <a:off x="13525361" y="5754492"/>
            <a:ext cx="724841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Pattern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20550F9A-4C47-C99C-2CE7-374EB7BC53D6}"/>
              </a:ext>
            </a:extLst>
          </p:cNvPr>
          <p:cNvGraphicFramePr>
            <a:graphicFrameLocks noGrp="1"/>
          </p:cNvGraphicFramePr>
          <p:nvPr/>
        </p:nvGraphicFramePr>
        <p:xfrm>
          <a:off x="12450434" y="689363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10484F1E-A1B7-BCC1-D865-BD1D1687205D}"/>
              </a:ext>
            </a:extLst>
          </p:cNvPr>
          <p:cNvSpPr txBox="1"/>
          <p:nvPr/>
        </p:nvSpPr>
        <p:spPr>
          <a:xfrm>
            <a:off x="14118404" y="4799602"/>
            <a:ext cx="883047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sz="1600">
                <a:solidFill>
                  <a:schemeClr val="tx1"/>
                </a:solidFill>
              </a:rPr>
              <a:t>글자설명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EC28986-B395-A05A-8423-4E6E5FC031A8}"/>
              </a:ext>
            </a:extLst>
          </p:cNvPr>
          <p:cNvGrpSpPr/>
          <p:nvPr/>
        </p:nvGrpSpPr>
        <p:grpSpPr>
          <a:xfrm>
            <a:off x="15008211" y="1152408"/>
            <a:ext cx="1890898" cy="1590196"/>
            <a:chOff x="3203973" y="3273667"/>
            <a:chExt cx="1890898" cy="1590196"/>
          </a:xfrm>
        </p:grpSpPr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DB01CE58-7F2B-0369-4C33-62086324C07F}"/>
                </a:ext>
              </a:extLst>
            </p:cNvPr>
            <p:cNvCxnSpPr>
              <a:cxnSpLocks/>
            </p:cNvCxnSpPr>
            <p:nvPr/>
          </p:nvCxnSpPr>
          <p:spPr>
            <a:xfrm>
              <a:off x="3284602" y="4147619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D8D6F53D-D1AB-11F6-64F7-D0734E26B87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276112" y="4163101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FA2A17F5-53E6-6873-3B75-8F43ADDE6526}"/>
                </a:ext>
              </a:extLst>
            </p:cNvPr>
            <p:cNvSpPr/>
            <p:nvPr/>
          </p:nvSpPr>
          <p:spPr>
            <a:xfrm>
              <a:off x="3924792" y="4087047"/>
              <a:ext cx="121144" cy="121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45B67CED-BD03-655C-ACFA-819888EA580F}"/>
                </a:ext>
              </a:extLst>
            </p:cNvPr>
            <p:cNvSpPr/>
            <p:nvPr/>
          </p:nvSpPr>
          <p:spPr>
            <a:xfrm>
              <a:off x="4355895" y="373511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1BD47E0F-2213-FB48-085A-5695140199E3}"/>
                </a:ext>
              </a:extLst>
            </p:cNvPr>
            <p:cNvSpPr/>
            <p:nvPr/>
          </p:nvSpPr>
          <p:spPr>
            <a:xfrm>
              <a:off x="3546550" y="357498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9A94486-1664-26A1-1673-AE27DAF75458}"/>
                </a:ext>
              </a:extLst>
            </p:cNvPr>
            <p:cNvSpPr txBox="1"/>
            <p:nvPr/>
          </p:nvSpPr>
          <p:spPr>
            <a:xfrm>
              <a:off x="3203973" y="3273667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0220B96-98A4-671A-B200-597786A2760D}"/>
                </a:ext>
              </a:extLst>
            </p:cNvPr>
            <p:cNvSpPr txBox="1"/>
            <p:nvPr/>
          </p:nvSpPr>
          <p:spPr>
            <a:xfrm>
              <a:off x="4370030" y="3511461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1280DEBC-E190-4129-9067-A915FB00F45E}"/>
                </a:ext>
              </a:extLst>
            </p:cNvPr>
            <p:cNvCxnSpPr>
              <a:cxnSpLocks/>
            </p:cNvCxnSpPr>
            <p:nvPr/>
          </p:nvCxnSpPr>
          <p:spPr>
            <a:xfrm>
              <a:off x="4416467" y="3866704"/>
              <a:ext cx="0" cy="280915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0ED8188E-E8B7-7FEA-4AE8-234860D5A164}"/>
                </a:ext>
              </a:extLst>
            </p:cNvPr>
            <p:cNvCxnSpPr>
              <a:cxnSpLocks/>
            </p:cNvCxnSpPr>
            <p:nvPr/>
          </p:nvCxnSpPr>
          <p:spPr>
            <a:xfrm>
              <a:off x="3607122" y="3685993"/>
              <a:ext cx="0" cy="451364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D965A572-F6AE-E586-E542-D51D87B1B662}"/>
                </a:ext>
              </a:extLst>
            </p:cNvPr>
            <p:cNvCxnSpPr>
              <a:cxnSpLocks/>
            </p:cNvCxnSpPr>
            <p:nvPr/>
          </p:nvCxnSpPr>
          <p:spPr>
            <a:xfrm>
              <a:off x="3976874" y="3795086"/>
              <a:ext cx="379021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B4BE8710-79FB-7423-A078-0D06D26DE89F}"/>
                </a:ext>
              </a:extLst>
            </p:cNvPr>
            <p:cNvCxnSpPr>
              <a:cxnSpLocks/>
            </p:cNvCxnSpPr>
            <p:nvPr/>
          </p:nvCxnSpPr>
          <p:spPr>
            <a:xfrm>
              <a:off x="3667694" y="3635555"/>
              <a:ext cx="309180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4351F21-D611-03DC-E69F-F7DCF4347A69}"/>
                </a:ext>
              </a:extLst>
            </p:cNvPr>
            <p:cNvSpPr txBox="1"/>
            <p:nvPr/>
          </p:nvSpPr>
          <p:spPr>
            <a:xfrm>
              <a:off x="3945624" y="4228768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</a:t>
              </a:r>
              <a:r>
                <a:rPr lang="en-US" altLang="ko-KR" dirty="0" err="1">
                  <a:solidFill>
                    <a:schemeClr val="tx1"/>
                  </a:solidFill>
                </a:rPr>
                <a:t>x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, </a:t>
              </a:r>
              <a:r>
                <a:rPr lang="en-US" altLang="ko-KR" dirty="0" err="1">
                  <a:solidFill>
                    <a:schemeClr val="tx1"/>
                  </a:solidFill>
                </a:rPr>
                <a:t>y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B4D36F8A-9A17-2052-D443-B7345E66B7EC}"/>
                </a:ext>
              </a:extLst>
            </p:cNvPr>
            <p:cNvCxnSpPr>
              <a:stCxn id="32" idx="1"/>
              <a:endCxn id="34" idx="5"/>
            </p:cNvCxnSpPr>
            <p:nvPr/>
          </p:nvCxnSpPr>
          <p:spPr>
            <a:xfrm flipH="1" flipV="1">
              <a:off x="3649953" y="3678386"/>
              <a:ext cx="292580" cy="426402"/>
            </a:xfrm>
            <a:prstGeom prst="straightConnector1">
              <a:avLst/>
            </a:prstGeom>
            <a:noFill/>
            <a:ln w="38100">
              <a:solidFill>
                <a:srgbClr val="0000FF"/>
              </a:solidFill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723E5952-83E2-9DD0-3A40-1755F5D0B80B}"/>
              </a:ext>
            </a:extLst>
          </p:cNvPr>
          <p:cNvCxnSpPr>
            <a:cxnSpLocks/>
          </p:cNvCxnSpPr>
          <p:nvPr/>
        </p:nvCxnSpPr>
        <p:spPr>
          <a:xfrm>
            <a:off x="15411360" y="4289018"/>
            <a:ext cx="0" cy="345777"/>
          </a:xfrm>
          <a:prstGeom prst="line">
            <a:avLst/>
          </a:prstGeom>
          <a:ln w="38100">
            <a:solidFill>
              <a:srgbClr val="FFFF00"/>
            </a:solidFill>
            <a:prstDash val="sysDot"/>
          </a:ln>
          <a:effectLst>
            <a:glow rad="25400">
              <a:schemeClr val="tx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254A04F5-4739-B6F4-D253-1B3B1A0911E8}"/>
              </a:ext>
            </a:extLst>
          </p:cNvPr>
          <p:cNvSpPr txBox="1"/>
          <p:nvPr/>
        </p:nvSpPr>
        <p:spPr>
          <a:xfrm>
            <a:off x="14975450" y="4021491"/>
            <a:ext cx="871819" cy="21544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400" dirty="0">
                <a:solidFill>
                  <a:srgbClr val="FFFF00"/>
                </a:solidFill>
                <a:effectLst>
                  <a:glow rad="50800">
                    <a:schemeClr val="tx1"/>
                  </a:glow>
                </a:effectLst>
              </a:rPr>
              <a:t>Partition</a:t>
            </a:r>
            <a:endParaRPr lang="ko-KR" altLang="en-US" sz="1400" baseline="-25000" dirty="0">
              <a:solidFill>
                <a:srgbClr val="FFFF00"/>
              </a:solidFill>
              <a:effectLst>
                <a:glow rad="50800">
                  <a:schemeClr val="tx1"/>
                </a:glow>
              </a:effectLst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EA8F9305-ECDD-4EC8-1BFC-15229320B7F6}"/>
              </a:ext>
            </a:extLst>
          </p:cNvPr>
          <p:cNvSpPr/>
          <p:nvPr/>
        </p:nvSpPr>
        <p:spPr>
          <a:xfrm>
            <a:off x="15378994" y="5045823"/>
            <a:ext cx="108000" cy="108000"/>
          </a:xfrm>
          <a:prstGeom prst="rect">
            <a:avLst/>
          </a:prstGeom>
          <a:solidFill>
            <a:schemeClr val="bg2">
              <a:lumMod val="75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F0D810C-0148-7E44-CC4E-E04D178E37EB}"/>
              </a:ext>
            </a:extLst>
          </p:cNvPr>
          <p:cNvSpPr/>
          <p:nvPr/>
        </p:nvSpPr>
        <p:spPr>
          <a:xfrm>
            <a:off x="15618524" y="5045823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14B4933-3E63-8294-B378-E04C97D54329}"/>
              </a:ext>
            </a:extLst>
          </p:cNvPr>
          <p:cNvCxnSpPr/>
          <p:nvPr/>
        </p:nvCxnSpPr>
        <p:spPr>
          <a:xfrm>
            <a:off x="15432994" y="5153823"/>
            <a:ext cx="0" cy="1034018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B6CC705D-7A02-A68F-2ABD-8492F2C267F7}"/>
              </a:ext>
            </a:extLst>
          </p:cNvPr>
          <p:cNvGraphicFramePr>
            <a:graphicFrameLocks noGrp="1"/>
          </p:cNvGraphicFramePr>
          <p:nvPr/>
        </p:nvGraphicFramePr>
        <p:xfrm>
          <a:off x="15781112" y="4292903"/>
          <a:ext cx="951806" cy="806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180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608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F466839E-DE05-3A0A-9005-989920791B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6788149"/>
              </p:ext>
            </p:extLst>
          </p:nvPr>
        </p:nvGraphicFramePr>
        <p:xfrm>
          <a:off x="111379" y="874020"/>
          <a:ext cx="11977714" cy="5882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771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823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Lambda Function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anonymous function(=function without name)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Syntax: lambda arguments : expression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Argument: 1&lt;=, expression 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filter(function, list)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Filter out all element of sequence(When condition is True)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reduce(function, list)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reduce() belongs to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functools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module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Return reduced result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91641E89-2ACC-215A-307A-30AE044192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7996" y="954774"/>
            <a:ext cx="2060597" cy="57268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C5A54A0-7784-AC8B-1CA2-E40E8B620F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7996" y="1599308"/>
            <a:ext cx="4426268" cy="56198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F43A5E8-600A-D02A-8BE0-883FF4E403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14836" y="1596486"/>
            <a:ext cx="1718056" cy="369302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CA8AD618-1A95-A809-6928-4B522A83B32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27996" y="2233138"/>
            <a:ext cx="3275546" cy="417472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B194B6F2-B9BA-B655-7A5D-A401C172715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27996" y="2722459"/>
            <a:ext cx="2130175" cy="283667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D0D23E16-E0D6-0DCD-FC53-7D48482859B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27996" y="3077975"/>
            <a:ext cx="3125684" cy="952691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BBA0CBC5-AA8B-03ED-B852-2E2116D3AC4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27996" y="4102515"/>
            <a:ext cx="2906244" cy="572685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F6230969-EB46-832D-DD4B-181967FA079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27996" y="4747049"/>
            <a:ext cx="2365672" cy="578037"/>
          </a:xfrm>
          <a:prstGeom prst="rect">
            <a:avLst/>
          </a:prstGeom>
        </p:spPr>
      </p:pic>
      <p:pic>
        <p:nvPicPr>
          <p:cNvPr id="61" name="그림 60">
            <a:extLst>
              <a:ext uri="{FF2B5EF4-FFF2-40B4-BE49-F238E27FC236}">
                <a16:creationId xmlns:a16="http://schemas.microsoft.com/office/drawing/2014/main" id="{708CC13F-AFDF-FE9F-6314-EF1C43C6772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727996" y="5396935"/>
            <a:ext cx="2303293" cy="626589"/>
          </a:xfrm>
          <a:prstGeom prst="rect">
            <a:avLst/>
          </a:prstGeom>
        </p:spPr>
      </p:pic>
      <p:pic>
        <p:nvPicPr>
          <p:cNvPr id="63" name="그림 62">
            <a:extLst>
              <a:ext uri="{FF2B5EF4-FFF2-40B4-BE49-F238E27FC236}">
                <a16:creationId xmlns:a16="http://schemas.microsoft.com/office/drawing/2014/main" id="{1008C24C-C801-6F72-8DE7-7089F61A4A6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727996" y="6095373"/>
            <a:ext cx="3527462" cy="609183"/>
          </a:xfrm>
          <a:prstGeom prst="rect">
            <a:avLst/>
          </a:prstGeom>
        </p:spPr>
      </p:pic>
      <p:pic>
        <p:nvPicPr>
          <p:cNvPr id="66" name="그림 65">
            <a:extLst>
              <a:ext uri="{FF2B5EF4-FFF2-40B4-BE49-F238E27FC236}">
                <a16:creationId xmlns:a16="http://schemas.microsoft.com/office/drawing/2014/main" id="{AF53F4F0-7F2E-6405-24AE-F3C1DC832E5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327506" y="6099070"/>
            <a:ext cx="2879155" cy="275807"/>
          </a:xfrm>
          <a:prstGeom prst="rect">
            <a:avLst/>
          </a:prstGeom>
        </p:spPr>
      </p:pic>
      <p:pic>
        <p:nvPicPr>
          <p:cNvPr id="68" name="그림 67">
            <a:extLst>
              <a:ext uri="{FF2B5EF4-FFF2-40B4-BE49-F238E27FC236}">
                <a16:creationId xmlns:a16="http://schemas.microsoft.com/office/drawing/2014/main" id="{84D4136A-5F27-783F-66A5-6EA24E0C88A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115747" y="5396935"/>
            <a:ext cx="376712" cy="255626"/>
          </a:xfrm>
          <a:prstGeom prst="rect">
            <a:avLst/>
          </a:prstGeom>
        </p:spPr>
      </p:pic>
      <p:pic>
        <p:nvPicPr>
          <p:cNvPr id="70" name="그림 69">
            <a:extLst>
              <a:ext uri="{FF2B5EF4-FFF2-40B4-BE49-F238E27FC236}">
                <a16:creationId xmlns:a16="http://schemas.microsoft.com/office/drawing/2014/main" id="{24CB26BB-4C4D-0FBE-1D03-1BEE68D787E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197767" y="4741892"/>
            <a:ext cx="3437496" cy="289261"/>
          </a:xfrm>
          <a:prstGeom prst="rect">
            <a:avLst/>
          </a:prstGeom>
        </p:spPr>
      </p:pic>
      <p:pic>
        <p:nvPicPr>
          <p:cNvPr id="74" name="그림 73">
            <a:extLst>
              <a:ext uri="{FF2B5EF4-FFF2-40B4-BE49-F238E27FC236}">
                <a16:creationId xmlns:a16="http://schemas.microsoft.com/office/drawing/2014/main" id="{B809FF36-9A32-3888-BBD3-CD2E2DF8982D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684659" y="4105954"/>
            <a:ext cx="1545481" cy="226811"/>
          </a:xfrm>
          <a:prstGeom prst="rect">
            <a:avLst/>
          </a:prstGeom>
        </p:spPr>
      </p:pic>
      <p:pic>
        <p:nvPicPr>
          <p:cNvPr id="76" name="그림 75">
            <a:extLst>
              <a:ext uri="{FF2B5EF4-FFF2-40B4-BE49-F238E27FC236}">
                <a16:creationId xmlns:a16="http://schemas.microsoft.com/office/drawing/2014/main" id="{46A35D2F-774C-8831-DC22-350E71609E44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928487" y="3073016"/>
            <a:ext cx="783713" cy="246490"/>
          </a:xfrm>
          <a:prstGeom prst="rect">
            <a:avLst/>
          </a:prstGeom>
        </p:spPr>
      </p:pic>
      <p:pic>
        <p:nvPicPr>
          <p:cNvPr id="78" name="그림 77">
            <a:extLst>
              <a:ext uri="{FF2B5EF4-FFF2-40B4-BE49-F238E27FC236}">
                <a16:creationId xmlns:a16="http://schemas.microsoft.com/office/drawing/2014/main" id="{7C42CDE1-1231-F429-8629-36D75C9D607E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894365" y="2729098"/>
            <a:ext cx="199303" cy="222750"/>
          </a:xfrm>
          <a:prstGeom prst="rect">
            <a:avLst/>
          </a:prstGeom>
        </p:spPr>
      </p:pic>
      <p:pic>
        <p:nvPicPr>
          <p:cNvPr id="80" name="그림 79">
            <a:extLst>
              <a:ext uri="{FF2B5EF4-FFF2-40B4-BE49-F238E27FC236}">
                <a16:creationId xmlns:a16="http://schemas.microsoft.com/office/drawing/2014/main" id="{176DCA86-87EA-85E6-EF80-9169DEEFC4A6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064376" y="2234152"/>
            <a:ext cx="199303" cy="661102"/>
          </a:xfrm>
          <a:prstGeom prst="rect">
            <a:avLst/>
          </a:prstGeom>
        </p:spPr>
      </p:pic>
      <p:pic>
        <p:nvPicPr>
          <p:cNvPr id="82" name="그림 81">
            <a:extLst>
              <a:ext uri="{FF2B5EF4-FFF2-40B4-BE49-F238E27FC236}">
                <a16:creationId xmlns:a16="http://schemas.microsoft.com/office/drawing/2014/main" id="{FB4D8CA6-27BD-2C01-CADB-29AEA98B43AA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858171" y="959827"/>
            <a:ext cx="993169" cy="215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5602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123824" y="-22708"/>
            <a:ext cx="74507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Underscore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9C05B25-E107-2D33-746E-8C76108A3B8E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9F79D5-72E7-2040-D92F-6CC3DD4400F6}"/>
              </a:ext>
            </a:extLst>
          </p:cNvPr>
          <p:cNvSpPr txBox="1"/>
          <p:nvPr/>
        </p:nvSpPr>
        <p:spPr>
          <a:xfrm>
            <a:off x="13310861" y="4324418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b="1" dirty="0"/>
              <a:t>그림 설명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49A7E7D-FC40-B8B4-FFBA-67B9D06C40C5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69D29A7-4288-16C8-F98B-3FCC3ACF8D57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0766C99-8428-3319-4E56-81AF5C33CDD3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32444137-026B-C712-AB5C-9F2A8AF3278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5" name="그림 14">
            <a:extLst>
              <a:ext uri="{FF2B5EF4-FFF2-40B4-BE49-F238E27FC236}">
                <a16:creationId xmlns:a16="http://schemas.microsoft.com/office/drawing/2014/main" id="{A548A6E1-492B-82F3-6A7E-A87113094B8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A79F9B0A-93BF-8719-79AA-7AC38F88953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5BC86D2E-F3E0-1B6A-D698-37B8215D3136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BC14273-01DC-4349-0741-0CFD1A6EB39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0FBF34F3-5C52-18C0-48D5-59EC205A4BFF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A6311009-453E-8556-6B67-5CB0F443471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183F893-8547-9FE5-6EEB-BC971274FFCB}"/>
              </a:ext>
            </a:extLst>
          </p:cNvPr>
          <p:cNvCxnSpPr>
            <a:cxnSpLocks/>
          </p:cNvCxnSpPr>
          <p:nvPr/>
        </p:nvCxnSpPr>
        <p:spPr>
          <a:xfrm flipV="1">
            <a:off x="12634722" y="5810860"/>
            <a:ext cx="0" cy="63151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F43E69BE-DAE4-358A-60BF-507BFAC14E23}"/>
              </a:ext>
            </a:extLst>
          </p:cNvPr>
          <p:cNvGraphicFramePr>
            <a:graphicFrameLocks noGrp="1"/>
          </p:cNvGraphicFramePr>
          <p:nvPr/>
        </p:nvGraphicFramePr>
        <p:xfrm>
          <a:off x="12355361" y="5238932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907E806C-F2F2-63C8-01FE-BA8B94D1ED11}"/>
              </a:ext>
            </a:extLst>
          </p:cNvPr>
          <p:cNvSpPr txBox="1"/>
          <p:nvPr/>
        </p:nvSpPr>
        <p:spPr>
          <a:xfrm>
            <a:off x="13310861" y="4851651"/>
            <a:ext cx="80754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rgbClr val="FF0000"/>
                </a:solidFill>
              </a:rPr>
              <a:t>Mismatch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6E0B7BAB-1AB3-67EA-D187-D10D0CAD884E}"/>
              </a:ext>
            </a:extLst>
          </p:cNvPr>
          <p:cNvCxnSpPr>
            <a:cxnSpLocks/>
          </p:cNvCxnSpPr>
          <p:nvPr/>
        </p:nvCxnSpPr>
        <p:spPr>
          <a:xfrm>
            <a:off x="12800835" y="5923988"/>
            <a:ext cx="369320" cy="0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41BCC5E7-136D-B97C-3C4E-4CA3D23EEE52}"/>
              </a:ext>
            </a:extLst>
          </p:cNvPr>
          <p:cNvGraphicFramePr>
            <a:graphicFrameLocks noGrp="1"/>
          </p:cNvGraphicFramePr>
          <p:nvPr/>
        </p:nvGraphicFramePr>
        <p:xfrm>
          <a:off x="12862378" y="6140710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1615A5FB-8DC2-08AA-574F-2DD311F8D46E}"/>
              </a:ext>
            </a:extLst>
          </p:cNvPr>
          <p:cNvSpPr txBox="1"/>
          <p:nvPr/>
        </p:nvSpPr>
        <p:spPr>
          <a:xfrm>
            <a:off x="13525361" y="5754492"/>
            <a:ext cx="724841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Pattern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20550F9A-4C47-C99C-2CE7-374EB7BC53D6}"/>
              </a:ext>
            </a:extLst>
          </p:cNvPr>
          <p:cNvGraphicFramePr>
            <a:graphicFrameLocks noGrp="1"/>
          </p:cNvGraphicFramePr>
          <p:nvPr/>
        </p:nvGraphicFramePr>
        <p:xfrm>
          <a:off x="12450434" y="689363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10484F1E-A1B7-BCC1-D865-BD1D1687205D}"/>
              </a:ext>
            </a:extLst>
          </p:cNvPr>
          <p:cNvSpPr txBox="1"/>
          <p:nvPr/>
        </p:nvSpPr>
        <p:spPr>
          <a:xfrm>
            <a:off x="14118404" y="4799602"/>
            <a:ext cx="883047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sz="1600">
                <a:solidFill>
                  <a:schemeClr val="tx1"/>
                </a:solidFill>
              </a:rPr>
              <a:t>글자설명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EC28986-B395-A05A-8423-4E6E5FC031A8}"/>
              </a:ext>
            </a:extLst>
          </p:cNvPr>
          <p:cNvGrpSpPr/>
          <p:nvPr/>
        </p:nvGrpSpPr>
        <p:grpSpPr>
          <a:xfrm>
            <a:off x="15008211" y="1152408"/>
            <a:ext cx="1890898" cy="1590196"/>
            <a:chOff x="3203973" y="3273667"/>
            <a:chExt cx="1890898" cy="1590196"/>
          </a:xfrm>
        </p:grpSpPr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DB01CE58-7F2B-0369-4C33-62086324C07F}"/>
                </a:ext>
              </a:extLst>
            </p:cNvPr>
            <p:cNvCxnSpPr>
              <a:cxnSpLocks/>
            </p:cNvCxnSpPr>
            <p:nvPr/>
          </p:nvCxnSpPr>
          <p:spPr>
            <a:xfrm>
              <a:off x="3284602" y="4147619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D8D6F53D-D1AB-11F6-64F7-D0734E26B87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276112" y="4163101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FA2A17F5-53E6-6873-3B75-8F43ADDE6526}"/>
                </a:ext>
              </a:extLst>
            </p:cNvPr>
            <p:cNvSpPr/>
            <p:nvPr/>
          </p:nvSpPr>
          <p:spPr>
            <a:xfrm>
              <a:off x="3924792" y="4087047"/>
              <a:ext cx="121144" cy="121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45B67CED-BD03-655C-ACFA-819888EA580F}"/>
                </a:ext>
              </a:extLst>
            </p:cNvPr>
            <p:cNvSpPr/>
            <p:nvPr/>
          </p:nvSpPr>
          <p:spPr>
            <a:xfrm>
              <a:off x="4355895" y="373511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1BD47E0F-2213-FB48-085A-5695140199E3}"/>
                </a:ext>
              </a:extLst>
            </p:cNvPr>
            <p:cNvSpPr/>
            <p:nvPr/>
          </p:nvSpPr>
          <p:spPr>
            <a:xfrm>
              <a:off x="3546550" y="357498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9A94486-1664-26A1-1673-AE27DAF75458}"/>
                </a:ext>
              </a:extLst>
            </p:cNvPr>
            <p:cNvSpPr txBox="1"/>
            <p:nvPr/>
          </p:nvSpPr>
          <p:spPr>
            <a:xfrm>
              <a:off x="3203973" y="3273667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0220B96-98A4-671A-B200-597786A2760D}"/>
                </a:ext>
              </a:extLst>
            </p:cNvPr>
            <p:cNvSpPr txBox="1"/>
            <p:nvPr/>
          </p:nvSpPr>
          <p:spPr>
            <a:xfrm>
              <a:off x="4370030" y="3511461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1280DEBC-E190-4129-9067-A915FB00F45E}"/>
                </a:ext>
              </a:extLst>
            </p:cNvPr>
            <p:cNvCxnSpPr>
              <a:cxnSpLocks/>
            </p:cNvCxnSpPr>
            <p:nvPr/>
          </p:nvCxnSpPr>
          <p:spPr>
            <a:xfrm>
              <a:off x="4416467" y="3866704"/>
              <a:ext cx="0" cy="280915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0ED8188E-E8B7-7FEA-4AE8-234860D5A164}"/>
                </a:ext>
              </a:extLst>
            </p:cNvPr>
            <p:cNvCxnSpPr>
              <a:cxnSpLocks/>
            </p:cNvCxnSpPr>
            <p:nvPr/>
          </p:nvCxnSpPr>
          <p:spPr>
            <a:xfrm>
              <a:off x="3607122" y="3685993"/>
              <a:ext cx="0" cy="451364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D965A572-F6AE-E586-E542-D51D87B1B662}"/>
                </a:ext>
              </a:extLst>
            </p:cNvPr>
            <p:cNvCxnSpPr>
              <a:cxnSpLocks/>
            </p:cNvCxnSpPr>
            <p:nvPr/>
          </p:nvCxnSpPr>
          <p:spPr>
            <a:xfrm>
              <a:off x="3976874" y="3795086"/>
              <a:ext cx="379021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B4BE8710-79FB-7423-A078-0D06D26DE89F}"/>
                </a:ext>
              </a:extLst>
            </p:cNvPr>
            <p:cNvCxnSpPr>
              <a:cxnSpLocks/>
            </p:cNvCxnSpPr>
            <p:nvPr/>
          </p:nvCxnSpPr>
          <p:spPr>
            <a:xfrm>
              <a:off x="3667694" y="3635555"/>
              <a:ext cx="309180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4351F21-D611-03DC-E69F-F7DCF4347A69}"/>
                </a:ext>
              </a:extLst>
            </p:cNvPr>
            <p:cNvSpPr txBox="1"/>
            <p:nvPr/>
          </p:nvSpPr>
          <p:spPr>
            <a:xfrm>
              <a:off x="3945624" y="4228768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</a:t>
              </a:r>
              <a:r>
                <a:rPr lang="en-US" altLang="ko-KR" dirty="0" err="1">
                  <a:solidFill>
                    <a:schemeClr val="tx1"/>
                  </a:solidFill>
                </a:rPr>
                <a:t>x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, </a:t>
              </a:r>
              <a:r>
                <a:rPr lang="en-US" altLang="ko-KR" dirty="0" err="1">
                  <a:solidFill>
                    <a:schemeClr val="tx1"/>
                  </a:solidFill>
                </a:rPr>
                <a:t>y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B4D36F8A-9A17-2052-D443-B7345E66B7EC}"/>
                </a:ext>
              </a:extLst>
            </p:cNvPr>
            <p:cNvCxnSpPr>
              <a:stCxn id="32" idx="1"/>
              <a:endCxn id="34" idx="5"/>
            </p:cNvCxnSpPr>
            <p:nvPr/>
          </p:nvCxnSpPr>
          <p:spPr>
            <a:xfrm flipH="1" flipV="1">
              <a:off x="3649953" y="3678386"/>
              <a:ext cx="292580" cy="426402"/>
            </a:xfrm>
            <a:prstGeom prst="straightConnector1">
              <a:avLst/>
            </a:prstGeom>
            <a:noFill/>
            <a:ln w="38100">
              <a:solidFill>
                <a:srgbClr val="0000FF"/>
              </a:solidFill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723E5952-83E2-9DD0-3A40-1755F5D0B80B}"/>
              </a:ext>
            </a:extLst>
          </p:cNvPr>
          <p:cNvCxnSpPr>
            <a:cxnSpLocks/>
          </p:cNvCxnSpPr>
          <p:nvPr/>
        </p:nvCxnSpPr>
        <p:spPr>
          <a:xfrm>
            <a:off x="15411360" y="4289018"/>
            <a:ext cx="0" cy="345777"/>
          </a:xfrm>
          <a:prstGeom prst="line">
            <a:avLst/>
          </a:prstGeom>
          <a:ln w="38100">
            <a:solidFill>
              <a:srgbClr val="FFFF00"/>
            </a:solidFill>
            <a:prstDash val="sysDot"/>
          </a:ln>
          <a:effectLst>
            <a:glow rad="25400">
              <a:schemeClr val="tx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254A04F5-4739-B6F4-D253-1B3B1A0911E8}"/>
              </a:ext>
            </a:extLst>
          </p:cNvPr>
          <p:cNvSpPr txBox="1"/>
          <p:nvPr/>
        </p:nvSpPr>
        <p:spPr>
          <a:xfrm>
            <a:off x="14975450" y="4021491"/>
            <a:ext cx="871819" cy="21544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400" dirty="0">
                <a:solidFill>
                  <a:srgbClr val="FFFF00"/>
                </a:solidFill>
                <a:effectLst>
                  <a:glow rad="50800">
                    <a:schemeClr val="tx1"/>
                  </a:glow>
                </a:effectLst>
              </a:rPr>
              <a:t>Partition</a:t>
            </a:r>
            <a:endParaRPr lang="ko-KR" altLang="en-US" sz="1400" baseline="-25000" dirty="0">
              <a:solidFill>
                <a:srgbClr val="FFFF00"/>
              </a:solidFill>
              <a:effectLst>
                <a:glow rad="50800">
                  <a:schemeClr val="tx1"/>
                </a:glow>
              </a:effectLst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EA8F9305-ECDD-4EC8-1BFC-15229320B7F6}"/>
              </a:ext>
            </a:extLst>
          </p:cNvPr>
          <p:cNvSpPr/>
          <p:nvPr/>
        </p:nvSpPr>
        <p:spPr>
          <a:xfrm>
            <a:off x="15378994" y="5045823"/>
            <a:ext cx="108000" cy="108000"/>
          </a:xfrm>
          <a:prstGeom prst="rect">
            <a:avLst/>
          </a:prstGeom>
          <a:solidFill>
            <a:schemeClr val="bg2">
              <a:lumMod val="75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F0D810C-0148-7E44-CC4E-E04D178E37EB}"/>
              </a:ext>
            </a:extLst>
          </p:cNvPr>
          <p:cNvSpPr/>
          <p:nvPr/>
        </p:nvSpPr>
        <p:spPr>
          <a:xfrm>
            <a:off x="15618524" y="5045823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14B4933-3E63-8294-B378-E04C97D54329}"/>
              </a:ext>
            </a:extLst>
          </p:cNvPr>
          <p:cNvCxnSpPr/>
          <p:nvPr/>
        </p:nvCxnSpPr>
        <p:spPr>
          <a:xfrm>
            <a:off x="15432994" y="5153823"/>
            <a:ext cx="0" cy="1034018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B6CC705D-7A02-A68F-2ABD-8492F2C267F7}"/>
              </a:ext>
            </a:extLst>
          </p:cNvPr>
          <p:cNvGraphicFramePr>
            <a:graphicFrameLocks noGrp="1"/>
          </p:cNvGraphicFramePr>
          <p:nvPr/>
        </p:nvGraphicFramePr>
        <p:xfrm>
          <a:off x="15781112" y="4292903"/>
          <a:ext cx="951806" cy="806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180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608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F466839E-DE05-3A0A-9005-989920791B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926779"/>
              </p:ext>
            </p:extLst>
          </p:nvPr>
        </p:nvGraphicFramePr>
        <p:xfrm>
          <a:off x="111379" y="874020"/>
          <a:ext cx="11977714" cy="594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771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823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Underscore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Single Underscore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Single underscore in interpreter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Return last value executed expression value in prompt/interpreter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Ex) &gt;&gt; a = 10, b = 20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&gt;&gt;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a+b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  30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&gt;&gt; _ * 2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  60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Single underscore for ignoring value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Don’t want to assign value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Assignment to underscore doesn’t executed, Underscore have last value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Ex) for _ in range(10)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 print(“hello”)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a, b, _, _ = method1(var1)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Single underscore after name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To avoid conflict with keyword and variable name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Single underscore before name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non-public(protected) variable/function/method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If specified in __all__, can call(weak Private)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Single underscore in numeric literals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Used as visual separator for digit grouping to boost readability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Ex) a = 10_000_000.0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b = 0xCAFE_F00D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c = 0b_0011_1111_0100_1110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Double Underscore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Double underscore before name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tells interpreter to rewrite name in order to avoid conflict in subclass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__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valName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== obj._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className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__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valName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Double underscore before and after name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To use as operator overloading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To differentiate between user-defined function and module’s function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3687452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123824" y="-22708"/>
            <a:ext cx="74507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For/While Loop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9C05B25-E107-2D33-746E-8C76108A3B8E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9F79D5-72E7-2040-D92F-6CC3DD4400F6}"/>
              </a:ext>
            </a:extLst>
          </p:cNvPr>
          <p:cNvSpPr txBox="1"/>
          <p:nvPr/>
        </p:nvSpPr>
        <p:spPr>
          <a:xfrm>
            <a:off x="13310861" y="4324418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b="1" dirty="0"/>
              <a:t>그림 설명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49A7E7D-FC40-B8B4-FFBA-67B9D06C40C5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69D29A7-4288-16C8-F98B-3FCC3ACF8D57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0766C99-8428-3319-4E56-81AF5C33CDD3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32444137-026B-C712-AB5C-9F2A8AF3278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5" name="그림 14">
            <a:extLst>
              <a:ext uri="{FF2B5EF4-FFF2-40B4-BE49-F238E27FC236}">
                <a16:creationId xmlns:a16="http://schemas.microsoft.com/office/drawing/2014/main" id="{A548A6E1-492B-82F3-6A7E-A87113094B8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A79F9B0A-93BF-8719-79AA-7AC38F88953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5BC86D2E-F3E0-1B6A-D698-37B8215D3136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BC14273-01DC-4349-0741-0CFD1A6EB39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0FBF34F3-5C52-18C0-48D5-59EC205A4BFF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A6311009-453E-8556-6B67-5CB0F443471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183F893-8547-9FE5-6EEB-BC971274FFCB}"/>
              </a:ext>
            </a:extLst>
          </p:cNvPr>
          <p:cNvCxnSpPr>
            <a:cxnSpLocks/>
          </p:cNvCxnSpPr>
          <p:nvPr/>
        </p:nvCxnSpPr>
        <p:spPr>
          <a:xfrm flipV="1">
            <a:off x="12634722" y="5810860"/>
            <a:ext cx="0" cy="63151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F43E69BE-DAE4-358A-60BF-507BFAC14E23}"/>
              </a:ext>
            </a:extLst>
          </p:cNvPr>
          <p:cNvGraphicFramePr>
            <a:graphicFrameLocks noGrp="1"/>
          </p:cNvGraphicFramePr>
          <p:nvPr/>
        </p:nvGraphicFramePr>
        <p:xfrm>
          <a:off x="12355361" y="5238932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907E806C-F2F2-63C8-01FE-BA8B94D1ED11}"/>
              </a:ext>
            </a:extLst>
          </p:cNvPr>
          <p:cNvSpPr txBox="1"/>
          <p:nvPr/>
        </p:nvSpPr>
        <p:spPr>
          <a:xfrm>
            <a:off x="13310861" y="4851651"/>
            <a:ext cx="80754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rgbClr val="FF0000"/>
                </a:solidFill>
              </a:rPr>
              <a:t>Mismatch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6E0B7BAB-1AB3-67EA-D187-D10D0CAD884E}"/>
              </a:ext>
            </a:extLst>
          </p:cNvPr>
          <p:cNvCxnSpPr>
            <a:cxnSpLocks/>
          </p:cNvCxnSpPr>
          <p:nvPr/>
        </p:nvCxnSpPr>
        <p:spPr>
          <a:xfrm>
            <a:off x="12800835" y="5923988"/>
            <a:ext cx="369320" cy="0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41BCC5E7-136D-B97C-3C4E-4CA3D23EEE52}"/>
              </a:ext>
            </a:extLst>
          </p:cNvPr>
          <p:cNvGraphicFramePr>
            <a:graphicFrameLocks noGrp="1"/>
          </p:cNvGraphicFramePr>
          <p:nvPr/>
        </p:nvGraphicFramePr>
        <p:xfrm>
          <a:off x="12862378" y="6140710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1615A5FB-8DC2-08AA-574F-2DD311F8D46E}"/>
              </a:ext>
            </a:extLst>
          </p:cNvPr>
          <p:cNvSpPr txBox="1"/>
          <p:nvPr/>
        </p:nvSpPr>
        <p:spPr>
          <a:xfrm>
            <a:off x="13525361" y="5754492"/>
            <a:ext cx="724841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Pattern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20550F9A-4C47-C99C-2CE7-374EB7BC53D6}"/>
              </a:ext>
            </a:extLst>
          </p:cNvPr>
          <p:cNvGraphicFramePr>
            <a:graphicFrameLocks noGrp="1"/>
          </p:cNvGraphicFramePr>
          <p:nvPr/>
        </p:nvGraphicFramePr>
        <p:xfrm>
          <a:off x="12450434" y="689363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10484F1E-A1B7-BCC1-D865-BD1D1687205D}"/>
              </a:ext>
            </a:extLst>
          </p:cNvPr>
          <p:cNvSpPr txBox="1"/>
          <p:nvPr/>
        </p:nvSpPr>
        <p:spPr>
          <a:xfrm>
            <a:off x="14118404" y="4799602"/>
            <a:ext cx="883047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sz="1600">
                <a:solidFill>
                  <a:schemeClr val="tx1"/>
                </a:solidFill>
              </a:rPr>
              <a:t>글자설명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EC28986-B395-A05A-8423-4E6E5FC031A8}"/>
              </a:ext>
            </a:extLst>
          </p:cNvPr>
          <p:cNvGrpSpPr/>
          <p:nvPr/>
        </p:nvGrpSpPr>
        <p:grpSpPr>
          <a:xfrm>
            <a:off x="15008211" y="1152408"/>
            <a:ext cx="1890898" cy="1590196"/>
            <a:chOff x="3203973" y="3273667"/>
            <a:chExt cx="1890898" cy="1590196"/>
          </a:xfrm>
        </p:grpSpPr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DB01CE58-7F2B-0369-4C33-62086324C07F}"/>
                </a:ext>
              </a:extLst>
            </p:cNvPr>
            <p:cNvCxnSpPr>
              <a:cxnSpLocks/>
            </p:cNvCxnSpPr>
            <p:nvPr/>
          </p:nvCxnSpPr>
          <p:spPr>
            <a:xfrm>
              <a:off x="3284602" y="4147619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D8D6F53D-D1AB-11F6-64F7-D0734E26B87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276112" y="4163101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FA2A17F5-53E6-6873-3B75-8F43ADDE6526}"/>
                </a:ext>
              </a:extLst>
            </p:cNvPr>
            <p:cNvSpPr/>
            <p:nvPr/>
          </p:nvSpPr>
          <p:spPr>
            <a:xfrm>
              <a:off x="3924792" y="4087047"/>
              <a:ext cx="121144" cy="121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45B67CED-BD03-655C-ACFA-819888EA580F}"/>
                </a:ext>
              </a:extLst>
            </p:cNvPr>
            <p:cNvSpPr/>
            <p:nvPr/>
          </p:nvSpPr>
          <p:spPr>
            <a:xfrm>
              <a:off x="4355895" y="373511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1BD47E0F-2213-FB48-085A-5695140199E3}"/>
                </a:ext>
              </a:extLst>
            </p:cNvPr>
            <p:cNvSpPr/>
            <p:nvPr/>
          </p:nvSpPr>
          <p:spPr>
            <a:xfrm>
              <a:off x="3546550" y="357498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9A94486-1664-26A1-1673-AE27DAF75458}"/>
                </a:ext>
              </a:extLst>
            </p:cNvPr>
            <p:cNvSpPr txBox="1"/>
            <p:nvPr/>
          </p:nvSpPr>
          <p:spPr>
            <a:xfrm>
              <a:off x="3203973" y="3273667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0220B96-98A4-671A-B200-597786A2760D}"/>
                </a:ext>
              </a:extLst>
            </p:cNvPr>
            <p:cNvSpPr txBox="1"/>
            <p:nvPr/>
          </p:nvSpPr>
          <p:spPr>
            <a:xfrm>
              <a:off x="4370030" y="3511461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1280DEBC-E190-4129-9067-A915FB00F45E}"/>
                </a:ext>
              </a:extLst>
            </p:cNvPr>
            <p:cNvCxnSpPr>
              <a:cxnSpLocks/>
            </p:cNvCxnSpPr>
            <p:nvPr/>
          </p:nvCxnSpPr>
          <p:spPr>
            <a:xfrm>
              <a:off x="4416467" y="3866704"/>
              <a:ext cx="0" cy="280915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0ED8188E-E8B7-7FEA-4AE8-234860D5A164}"/>
                </a:ext>
              </a:extLst>
            </p:cNvPr>
            <p:cNvCxnSpPr>
              <a:cxnSpLocks/>
            </p:cNvCxnSpPr>
            <p:nvPr/>
          </p:nvCxnSpPr>
          <p:spPr>
            <a:xfrm>
              <a:off x="3607122" y="3685993"/>
              <a:ext cx="0" cy="451364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D965A572-F6AE-E586-E542-D51D87B1B662}"/>
                </a:ext>
              </a:extLst>
            </p:cNvPr>
            <p:cNvCxnSpPr>
              <a:cxnSpLocks/>
            </p:cNvCxnSpPr>
            <p:nvPr/>
          </p:nvCxnSpPr>
          <p:spPr>
            <a:xfrm>
              <a:off x="3976874" y="3795086"/>
              <a:ext cx="379021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B4BE8710-79FB-7423-A078-0D06D26DE89F}"/>
                </a:ext>
              </a:extLst>
            </p:cNvPr>
            <p:cNvCxnSpPr>
              <a:cxnSpLocks/>
            </p:cNvCxnSpPr>
            <p:nvPr/>
          </p:nvCxnSpPr>
          <p:spPr>
            <a:xfrm>
              <a:off x="3667694" y="3635555"/>
              <a:ext cx="309180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4351F21-D611-03DC-E69F-F7DCF4347A69}"/>
                </a:ext>
              </a:extLst>
            </p:cNvPr>
            <p:cNvSpPr txBox="1"/>
            <p:nvPr/>
          </p:nvSpPr>
          <p:spPr>
            <a:xfrm>
              <a:off x="3945624" y="4228768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</a:t>
              </a:r>
              <a:r>
                <a:rPr lang="en-US" altLang="ko-KR" dirty="0" err="1">
                  <a:solidFill>
                    <a:schemeClr val="tx1"/>
                  </a:solidFill>
                </a:rPr>
                <a:t>x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, </a:t>
              </a:r>
              <a:r>
                <a:rPr lang="en-US" altLang="ko-KR" dirty="0" err="1">
                  <a:solidFill>
                    <a:schemeClr val="tx1"/>
                  </a:solidFill>
                </a:rPr>
                <a:t>y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B4D36F8A-9A17-2052-D443-B7345E66B7EC}"/>
                </a:ext>
              </a:extLst>
            </p:cNvPr>
            <p:cNvCxnSpPr>
              <a:stCxn id="32" idx="1"/>
              <a:endCxn id="34" idx="5"/>
            </p:cNvCxnSpPr>
            <p:nvPr/>
          </p:nvCxnSpPr>
          <p:spPr>
            <a:xfrm flipH="1" flipV="1">
              <a:off x="3649953" y="3678386"/>
              <a:ext cx="292580" cy="426402"/>
            </a:xfrm>
            <a:prstGeom prst="straightConnector1">
              <a:avLst/>
            </a:prstGeom>
            <a:noFill/>
            <a:ln w="38100">
              <a:solidFill>
                <a:srgbClr val="0000FF"/>
              </a:solidFill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723E5952-83E2-9DD0-3A40-1755F5D0B80B}"/>
              </a:ext>
            </a:extLst>
          </p:cNvPr>
          <p:cNvCxnSpPr>
            <a:cxnSpLocks/>
          </p:cNvCxnSpPr>
          <p:nvPr/>
        </p:nvCxnSpPr>
        <p:spPr>
          <a:xfrm>
            <a:off x="15411360" y="4289018"/>
            <a:ext cx="0" cy="345777"/>
          </a:xfrm>
          <a:prstGeom prst="line">
            <a:avLst/>
          </a:prstGeom>
          <a:ln w="38100">
            <a:solidFill>
              <a:srgbClr val="FFFF00"/>
            </a:solidFill>
            <a:prstDash val="sysDot"/>
          </a:ln>
          <a:effectLst>
            <a:glow rad="25400">
              <a:schemeClr val="tx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254A04F5-4739-B6F4-D253-1B3B1A0911E8}"/>
              </a:ext>
            </a:extLst>
          </p:cNvPr>
          <p:cNvSpPr txBox="1"/>
          <p:nvPr/>
        </p:nvSpPr>
        <p:spPr>
          <a:xfrm>
            <a:off x="14975450" y="4021491"/>
            <a:ext cx="871819" cy="21544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400" dirty="0">
                <a:solidFill>
                  <a:srgbClr val="FFFF00"/>
                </a:solidFill>
                <a:effectLst>
                  <a:glow rad="50800">
                    <a:schemeClr val="tx1"/>
                  </a:glow>
                </a:effectLst>
              </a:rPr>
              <a:t>Partition</a:t>
            </a:r>
            <a:endParaRPr lang="ko-KR" altLang="en-US" sz="1400" baseline="-25000" dirty="0">
              <a:solidFill>
                <a:srgbClr val="FFFF00"/>
              </a:solidFill>
              <a:effectLst>
                <a:glow rad="50800">
                  <a:schemeClr val="tx1"/>
                </a:glow>
              </a:effectLst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EA8F9305-ECDD-4EC8-1BFC-15229320B7F6}"/>
              </a:ext>
            </a:extLst>
          </p:cNvPr>
          <p:cNvSpPr/>
          <p:nvPr/>
        </p:nvSpPr>
        <p:spPr>
          <a:xfrm>
            <a:off x="15378994" y="5045823"/>
            <a:ext cx="108000" cy="108000"/>
          </a:xfrm>
          <a:prstGeom prst="rect">
            <a:avLst/>
          </a:prstGeom>
          <a:solidFill>
            <a:schemeClr val="bg2">
              <a:lumMod val="75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F0D810C-0148-7E44-CC4E-E04D178E37EB}"/>
              </a:ext>
            </a:extLst>
          </p:cNvPr>
          <p:cNvSpPr/>
          <p:nvPr/>
        </p:nvSpPr>
        <p:spPr>
          <a:xfrm>
            <a:off x="15618524" y="5045823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14B4933-3E63-8294-B378-E04C97D54329}"/>
              </a:ext>
            </a:extLst>
          </p:cNvPr>
          <p:cNvCxnSpPr/>
          <p:nvPr/>
        </p:nvCxnSpPr>
        <p:spPr>
          <a:xfrm>
            <a:off x="15432994" y="5153823"/>
            <a:ext cx="0" cy="1034018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B6CC705D-7A02-A68F-2ABD-8492F2C267F7}"/>
              </a:ext>
            </a:extLst>
          </p:cNvPr>
          <p:cNvGraphicFramePr>
            <a:graphicFrameLocks noGrp="1"/>
          </p:cNvGraphicFramePr>
          <p:nvPr/>
        </p:nvGraphicFramePr>
        <p:xfrm>
          <a:off x="15781112" y="4292903"/>
          <a:ext cx="951806" cy="806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180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608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F466839E-DE05-3A0A-9005-989920791B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8991877"/>
              </p:ext>
            </p:extLst>
          </p:nvPr>
        </p:nvGraphicFramePr>
        <p:xfrm>
          <a:off x="111379" y="874020"/>
          <a:ext cx="11977714" cy="5882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771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823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For Loop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Used for sequential traversal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Only implement collection-based iteration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Syntax: for var in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iterable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#statements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Ex) s = “he’, for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in s: print(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end=“ ”)  h e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Ex) l1 = [“eat”, “sleep”], for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ele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in enumerate(l1): print(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ele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end=‘ ’)  0 eat 1 sleep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Ex) for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in range(0, 10, 2): print(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end=‘ ’)  0 2 4 6 8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Ex) d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dict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(), d[‘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xy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’]=12, d[‘ab’]=34, for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in d: print(“%s %d” %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d[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]), end=‘ ’ ) 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xy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12 ab 34 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else is used with for loops, while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After for/while, executed only when loop is not terminated by break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While Loop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Execute statements repeatedly until condition isn’t satisfied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Syntax: while (condition): #() isn’t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neccessity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#statements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sentinel value: use quit value in condition when don’t use counter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pass keyword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null statement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Difference of pass and comment is that comment is ignored by interpreter, pass isn’t ignored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use pass when programmer doesn’t know what code to write(can avoid error)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used in function, class, loop, if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pSp>
        <p:nvGrpSpPr>
          <p:cNvPr id="9" name="그룹 8">
            <a:extLst>
              <a:ext uri="{FF2B5EF4-FFF2-40B4-BE49-F238E27FC236}">
                <a16:creationId xmlns:a16="http://schemas.microsoft.com/office/drawing/2014/main" id="{F22DB323-0B2A-7AD5-8296-CE2F405497F5}"/>
              </a:ext>
            </a:extLst>
          </p:cNvPr>
          <p:cNvGrpSpPr/>
          <p:nvPr/>
        </p:nvGrpSpPr>
        <p:grpSpPr>
          <a:xfrm>
            <a:off x="5987609" y="2705791"/>
            <a:ext cx="3053518" cy="666187"/>
            <a:chOff x="4219575" y="2938462"/>
            <a:chExt cx="4496833" cy="981075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1DC39DAD-E989-9230-74D8-71B50B44B7E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19575" y="2938462"/>
              <a:ext cx="3752850" cy="981075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559719A8-EB56-AD2A-14C4-7103D912D7D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972426" y="2938462"/>
              <a:ext cx="743982" cy="9810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9388611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123824" y="-22708"/>
            <a:ext cx="74507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 Else Statement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9C05B25-E107-2D33-746E-8C76108A3B8E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9F79D5-72E7-2040-D92F-6CC3DD4400F6}"/>
              </a:ext>
            </a:extLst>
          </p:cNvPr>
          <p:cNvSpPr txBox="1"/>
          <p:nvPr/>
        </p:nvSpPr>
        <p:spPr>
          <a:xfrm>
            <a:off x="13310861" y="4324418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b="1" dirty="0"/>
              <a:t>그림 설명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49A7E7D-FC40-B8B4-FFBA-67B9D06C40C5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69D29A7-4288-16C8-F98B-3FCC3ACF8D57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0766C99-8428-3319-4E56-81AF5C33CDD3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32444137-026B-C712-AB5C-9F2A8AF3278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5" name="그림 14">
            <a:extLst>
              <a:ext uri="{FF2B5EF4-FFF2-40B4-BE49-F238E27FC236}">
                <a16:creationId xmlns:a16="http://schemas.microsoft.com/office/drawing/2014/main" id="{A548A6E1-492B-82F3-6A7E-A87113094B8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A79F9B0A-93BF-8719-79AA-7AC38F88953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5BC86D2E-F3E0-1B6A-D698-37B8215D3136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BC14273-01DC-4349-0741-0CFD1A6EB39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0FBF34F3-5C52-18C0-48D5-59EC205A4BFF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A6311009-453E-8556-6B67-5CB0F443471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183F893-8547-9FE5-6EEB-BC971274FFCB}"/>
              </a:ext>
            </a:extLst>
          </p:cNvPr>
          <p:cNvCxnSpPr>
            <a:cxnSpLocks/>
          </p:cNvCxnSpPr>
          <p:nvPr/>
        </p:nvCxnSpPr>
        <p:spPr>
          <a:xfrm flipV="1">
            <a:off x="12634722" y="5810860"/>
            <a:ext cx="0" cy="63151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F43E69BE-DAE4-358A-60BF-507BFAC14E23}"/>
              </a:ext>
            </a:extLst>
          </p:cNvPr>
          <p:cNvGraphicFramePr>
            <a:graphicFrameLocks noGrp="1"/>
          </p:cNvGraphicFramePr>
          <p:nvPr/>
        </p:nvGraphicFramePr>
        <p:xfrm>
          <a:off x="12355361" y="5238932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907E806C-F2F2-63C8-01FE-BA8B94D1ED11}"/>
              </a:ext>
            </a:extLst>
          </p:cNvPr>
          <p:cNvSpPr txBox="1"/>
          <p:nvPr/>
        </p:nvSpPr>
        <p:spPr>
          <a:xfrm>
            <a:off x="13310861" y="4851651"/>
            <a:ext cx="80754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rgbClr val="FF0000"/>
                </a:solidFill>
              </a:rPr>
              <a:t>Mismatch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6E0B7BAB-1AB3-67EA-D187-D10D0CAD884E}"/>
              </a:ext>
            </a:extLst>
          </p:cNvPr>
          <p:cNvCxnSpPr>
            <a:cxnSpLocks/>
          </p:cNvCxnSpPr>
          <p:nvPr/>
        </p:nvCxnSpPr>
        <p:spPr>
          <a:xfrm>
            <a:off x="12800835" y="5923988"/>
            <a:ext cx="369320" cy="0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41BCC5E7-136D-B97C-3C4E-4CA3D23EEE52}"/>
              </a:ext>
            </a:extLst>
          </p:cNvPr>
          <p:cNvGraphicFramePr>
            <a:graphicFrameLocks noGrp="1"/>
          </p:cNvGraphicFramePr>
          <p:nvPr/>
        </p:nvGraphicFramePr>
        <p:xfrm>
          <a:off x="12862378" y="6140710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1615A5FB-8DC2-08AA-574F-2DD311F8D46E}"/>
              </a:ext>
            </a:extLst>
          </p:cNvPr>
          <p:cNvSpPr txBox="1"/>
          <p:nvPr/>
        </p:nvSpPr>
        <p:spPr>
          <a:xfrm>
            <a:off x="13525361" y="5754492"/>
            <a:ext cx="724841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Pattern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20550F9A-4C47-C99C-2CE7-374EB7BC53D6}"/>
              </a:ext>
            </a:extLst>
          </p:cNvPr>
          <p:cNvGraphicFramePr>
            <a:graphicFrameLocks noGrp="1"/>
          </p:cNvGraphicFramePr>
          <p:nvPr/>
        </p:nvGraphicFramePr>
        <p:xfrm>
          <a:off x="12450434" y="689363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10484F1E-A1B7-BCC1-D865-BD1D1687205D}"/>
              </a:ext>
            </a:extLst>
          </p:cNvPr>
          <p:cNvSpPr txBox="1"/>
          <p:nvPr/>
        </p:nvSpPr>
        <p:spPr>
          <a:xfrm>
            <a:off x="14118404" y="4799602"/>
            <a:ext cx="883047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sz="1600">
                <a:solidFill>
                  <a:schemeClr val="tx1"/>
                </a:solidFill>
              </a:rPr>
              <a:t>글자설명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EC28986-B395-A05A-8423-4E6E5FC031A8}"/>
              </a:ext>
            </a:extLst>
          </p:cNvPr>
          <p:cNvGrpSpPr/>
          <p:nvPr/>
        </p:nvGrpSpPr>
        <p:grpSpPr>
          <a:xfrm>
            <a:off x="15008211" y="1152408"/>
            <a:ext cx="1890898" cy="1590196"/>
            <a:chOff x="3203973" y="3273667"/>
            <a:chExt cx="1890898" cy="1590196"/>
          </a:xfrm>
        </p:grpSpPr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DB01CE58-7F2B-0369-4C33-62086324C07F}"/>
                </a:ext>
              </a:extLst>
            </p:cNvPr>
            <p:cNvCxnSpPr>
              <a:cxnSpLocks/>
            </p:cNvCxnSpPr>
            <p:nvPr/>
          </p:nvCxnSpPr>
          <p:spPr>
            <a:xfrm>
              <a:off x="3284602" y="4147619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D8D6F53D-D1AB-11F6-64F7-D0734E26B87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276112" y="4163101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FA2A17F5-53E6-6873-3B75-8F43ADDE6526}"/>
                </a:ext>
              </a:extLst>
            </p:cNvPr>
            <p:cNvSpPr/>
            <p:nvPr/>
          </p:nvSpPr>
          <p:spPr>
            <a:xfrm>
              <a:off x="3924792" y="4087047"/>
              <a:ext cx="121144" cy="121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45B67CED-BD03-655C-ACFA-819888EA580F}"/>
                </a:ext>
              </a:extLst>
            </p:cNvPr>
            <p:cNvSpPr/>
            <p:nvPr/>
          </p:nvSpPr>
          <p:spPr>
            <a:xfrm>
              <a:off x="4355895" y="373511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1BD47E0F-2213-FB48-085A-5695140199E3}"/>
                </a:ext>
              </a:extLst>
            </p:cNvPr>
            <p:cNvSpPr/>
            <p:nvPr/>
          </p:nvSpPr>
          <p:spPr>
            <a:xfrm>
              <a:off x="3546550" y="357498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9A94486-1664-26A1-1673-AE27DAF75458}"/>
                </a:ext>
              </a:extLst>
            </p:cNvPr>
            <p:cNvSpPr txBox="1"/>
            <p:nvPr/>
          </p:nvSpPr>
          <p:spPr>
            <a:xfrm>
              <a:off x="3203973" y="3273667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0220B96-98A4-671A-B200-597786A2760D}"/>
                </a:ext>
              </a:extLst>
            </p:cNvPr>
            <p:cNvSpPr txBox="1"/>
            <p:nvPr/>
          </p:nvSpPr>
          <p:spPr>
            <a:xfrm>
              <a:off x="4370030" y="3511461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1280DEBC-E190-4129-9067-A915FB00F45E}"/>
                </a:ext>
              </a:extLst>
            </p:cNvPr>
            <p:cNvCxnSpPr>
              <a:cxnSpLocks/>
            </p:cNvCxnSpPr>
            <p:nvPr/>
          </p:nvCxnSpPr>
          <p:spPr>
            <a:xfrm>
              <a:off x="4416467" y="3866704"/>
              <a:ext cx="0" cy="280915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0ED8188E-E8B7-7FEA-4AE8-234860D5A164}"/>
                </a:ext>
              </a:extLst>
            </p:cNvPr>
            <p:cNvCxnSpPr>
              <a:cxnSpLocks/>
            </p:cNvCxnSpPr>
            <p:nvPr/>
          </p:nvCxnSpPr>
          <p:spPr>
            <a:xfrm>
              <a:off x="3607122" y="3685993"/>
              <a:ext cx="0" cy="451364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D965A572-F6AE-E586-E542-D51D87B1B662}"/>
                </a:ext>
              </a:extLst>
            </p:cNvPr>
            <p:cNvCxnSpPr>
              <a:cxnSpLocks/>
            </p:cNvCxnSpPr>
            <p:nvPr/>
          </p:nvCxnSpPr>
          <p:spPr>
            <a:xfrm>
              <a:off x="3976874" y="3795086"/>
              <a:ext cx="379021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B4BE8710-79FB-7423-A078-0D06D26DE89F}"/>
                </a:ext>
              </a:extLst>
            </p:cNvPr>
            <p:cNvCxnSpPr>
              <a:cxnSpLocks/>
            </p:cNvCxnSpPr>
            <p:nvPr/>
          </p:nvCxnSpPr>
          <p:spPr>
            <a:xfrm>
              <a:off x="3667694" y="3635555"/>
              <a:ext cx="309180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4351F21-D611-03DC-E69F-F7DCF4347A69}"/>
                </a:ext>
              </a:extLst>
            </p:cNvPr>
            <p:cNvSpPr txBox="1"/>
            <p:nvPr/>
          </p:nvSpPr>
          <p:spPr>
            <a:xfrm>
              <a:off x="3945624" y="4228768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</a:t>
              </a:r>
              <a:r>
                <a:rPr lang="en-US" altLang="ko-KR" dirty="0" err="1">
                  <a:solidFill>
                    <a:schemeClr val="tx1"/>
                  </a:solidFill>
                </a:rPr>
                <a:t>x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, </a:t>
              </a:r>
              <a:r>
                <a:rPr lang="en-US" altLang="ko-KR" dirty="0" err="1">
                  <a:solidFill>
                    <a:schemeClr val="tx1"/>
                  </a:solidFill>
                </a:rPr>
                <a:t>y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B4D36F8A-9A17-2052-D443-B7345E66B7EC}"/>
                </a:ext>
              </a:extLst>
            </p:cNvPr>
            <p:cNvCxnSpPr>
              <a:stCxn id="32" idx="1"/>
              <a:endCxn id="34" idx="5"/>
            </p:cNvCxnSpPr>
            <p:nvPr/>
          </p:nvCxnSpPr>
          <p:spPr>
            <a:xfrm flipH="1" flipV="1">
              <a:off x="3649953" y="3678386"/>
              <a:ext cx="292580" cy="426402"/>
            </a:xfrm>
            <a:prstGeom prst="straightConnector1">
              <a:avLst/>
            </a:prstGeom>
            <a:noFill/>
            <a:ln w="38100">
              <a:solidFill>
                <a:srgbClr val="0000FF"/>
              </a:solidFill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723E5952-83E2-9DD0-3A40-1755F5D0B80B}"/>
              </a:ext>
            </a:extLst>
          </p:cNvPr>
          <p:cNvCxnSpPr>
            <a:cxnSpLocks/>
          </p:cNvCxnSpPr>
          <p:nvPr/>
        </p:nvCxnSpPr>
        <p:spPr>
          <a:xfrm>
            <a:off x="15411360" y="4289018"/>
            <a:ext cx="0" cy="345777"/>
          </a:xfrm>
          <a:prstGeom prst="line">
            <a:avLst/>
          </a:prstGeom>
          <a:ln w="38100">
            <a:solidFill>
              <a:srgbClr val="FFFF00"/>
            </a:solidFill>
            <a:prstDash val="sysDot"/>
          </a:ln>
          <a:effectLst>
            <a:glow rad="25400">
              <a:schemeClr val="tx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254A04F5-4739-B6F4-D253-1B3B1A0911E8}"/>
              </a:ext>
            </a:extLst>
          </p:cNvPr>
          <p:cNvSpPr txBox="1"/>
          <p:nvPr/>
        </p:nvSpPr>
        <p:spPr>
          <a:xfrm>
            <a:off x="14975450" y="4021491"/>
            <a:ext cx="871819" cy="21544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400" dirty="0">
                <a:solidFill>
                  <a:srgbClr val="FFFF00"/>
                </a:solidFill>
                <a:effectLst>
                  <a:glow rad="50800">
                    <a:schemeClr val="tx1"/>
                  </a:glow>
                </a:effectLst>
              </a:rPr>
              <a:t>Partition</a:t>
            </a:r>
            <a:endParaRPr lang="ko-KR" altLang="en-US" sz="1400" baseline="-25000" dirty="0">
              <a:solidFill>
                <a:srgbClr val="FFFF00"/>
              </a:solidFill>
              <a:effectLst>
                <a:glow rad="50800">
                  <a:schemeClr val="tx1"/>
                </a:glow>
              </a:effectLst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EA8F9305-ECDD-4EC8-1BFC-15229320B7F6}"/>
              </a:ext>
            </a:extLst>
          </p:cNvPr>
          <p:cNvSpPr/>
          <p:nvPr/>
        </p:nvSpPr>
        <p:spPr>
          <a:xfrm>
            <a:off x="15378994" y="5045823"/>
            <a:ext cx="108000" cy="108000"/>
          </a:xfrm>
          <a:prstGeom prst="rect">
            <a:avLst/>
          </a:prstGeom>
          <a:solidFill>
            <a:schemeClr val="bg2">
              <a:lumMod val="75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F0D810C-0148-7E44-CC4E-E04D178E37EB}"/>
              </a:ext>
            </a:extLst>
          </p:cNvPr>
          <p:cNvSpPr/>
          <p:nvPr/>
        </p:nvSpPr>
        <p:spPr>
          <a:xfrm>
            <a:off x="15618524" y="5045823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14B4933-3E63-8294-B378-E04C97D54329}"/>
              </a:ext>
            </a:extLst>
          </p:cNvPr>
          <p:cNvCxnSpPr/>
          <p:nvPr/>
        </p:nvCxnSpPr>
        <p:spPr>
          <a:xfrm>
            <a:off x="15432994" y="5153823"/>
            <a:ext cx="0" cy="1034018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B6CC705D-7A02-A68F-2ABD-8492F2C267F7}"/>
              </a:ext>
            </a:extLst>
          </p:cNvPr>
          <p:cNvGraphicFramePr>
            <a:graphicFrameLocks noGrp="1"/>
          </p:cNvGraphicFramePr>
          <p:nvPr/>
        </p:nvGraphicFramePr>
        <p:xfrm>
          <a:off x="15781112" y="4292903"/>
          <a:ext cx="951806" cy="806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180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608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F466839E-DE05-3A0A-9005-989920791B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1172046"/>
              </p:ext>
            </p:extLst>
          </p:nvPr>
        </p:nvGraphicFramePr>
        <p:xfrm>
          <a:off x="111379" y="874020"/>
          <a:ext cx="11977714" cy="5882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771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823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If Else Statement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Decision-making statement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Syntax: if (condition): #() isn’t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neccessity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#statement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else: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#statement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Using indentation, distinguish whether statement exists in if statement or not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Using if statement in list comprehension, can provide condition to functions/variables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elif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means else if statement and used in form of if-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elif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-else statement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Ternary Statement(Short Hand If Else Statement)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if condition : statement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statement_If_True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if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contition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else 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statement_If_False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(This used in lambda function)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lambda &lt;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arg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&gt; : &lt;state1&gt; if &lt;condition&gt; else &lt;state2&gt;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lambda &lt;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arg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&gt; : &lt;state1&gt; if &lt;condition&gt; else ( &lt;state2&gt; if &lt;condition&gt; else &lt;state3&gt;) [state1: if, state2: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elif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state3: else]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pSp>
        <p:nvGrpSpPr>
          <p:cNvPr id="9" name="그룹 8">
            <a:extLst>
              <a:ext uri="{FF2B5EF4-FFF2-40B4-BE49-F238E27FC236}">
                <a16:creationId xmlns:a16="http://schemas.microsoft.com/office/drawing/2014/main" id="{E6AA1C74-4110-0C49-2749-D1DC34361773}"/>
              </a:ext>
            </a:extLst>
          </p:cNvPr>
          <p:cNvGrpSpPr/>
          <p:nvPr/>
        </p:nvGrpSpPr>
        <p:grpSpPr>
          <a:xfrm>
            <a:off x="8320411" y="1816240"/>
            <a:ext cx="3219450" cy="1365047"/>
            <a:chOff x="3714750" y="2419350"/>
            <a:chExt cx="4762500" cy="2019300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488C984B-BFE4-6D37-C28F-95383C72F86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14750" y="2419350"/>
              <a:ext cx="4762500" cy="2019300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088EB43C-A0C8-667D-59A5-FC83AA8C6C2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96025" y="3581400"/>
              <a:ext cx="2181225" cy="8572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503788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123824" y="-22708"/>
            <a:ext cx="74507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Match Case Statement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9C05B25-E107-2D33-746E-8C76108A3B8E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9F79D5-72E7-2040-D92F-6CC3DD4400F6}"/>
              </a:ext>
            </a:extLst>
          </p:cNvPr>
          <p:cNvSpPr txBox="1"/>
          <p:nvPr/>
        </p:nvSpPr>
        <p:spPr>
          <a:xfrm>
            <a:off x="13310861" y="4324418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b="1" dirty="0"/>
              <a:t>그림 설명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49A7E7D-FC40-B8B4-FFBA-67B9D06C40C5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69D29A7-4288-16C8-F98B-3FCC3ACF8D57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0766C99-8428-3319-4E56-81AF5C33CDD3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32444137-026B-C712-AB5C-9F2A8AF3278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5" name="그림 14">
            <a:extLst>
              <a:ext uri="{FF2B5EF4-FFF2-40B4-BE49-F238E27FC236}">
                <a16:creationId xmlns:a16="http://schemas.microsoft.com/office/drawing/2014/main" id="{A548A6E1-492B-82F3-6A7E-A87113094B8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A79F9B0A-93BF-8719-79AA-7AC38F88953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5BC86D2E-F3E0-1B6A-D698-37B8215D3136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BC14273-01DC-4349-0741-0CFD1A6EB39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0FBF34F3-5C52-18C0-48D5-59EC205A4BFF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A6311009-453E-8556-6B67-5CB0F443471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183F893-8547-9FE5-6EEB-BC971274FFCB}"/>
              </a:ext>
            </a:extLst>
          </p:cNvPr>
          <p:cNvCxnSpPr>
            <a:cxnSpLocks/>
          </p:cNvCxnSpPr>
          <p:nvPr/>
        </p:nvCxnSpPr>
        <p:spPr>
          <a:xfrm flipV="1">
            <a:off x="12634722" y="5810860"/>
            <a:ext cx="0" cy="63151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F43E69BE-DAE4-358A-60BF-507BFAC14E23}"/>
              </a:ext>
            </a:extLst>
          </p:cNvPr>
          <p:cNvGraphicFramePr>
            <a:graphicFrameLocks noGrp="1"/>
          </p:cNvGraphicFramePr>
          <p:nvPr/>
        </p:nvGraphicFramePr>
        <p:xfrm>
          <a:off x="12355361" y="5238932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907E806C-F2F2-63C8-01FE-BA8B94D1ED11}"/>
              </a:ext>
            </a:extLst>
          </p:cNvPr>
          <p:cNvSpPr txBox="1"/>
          <p:nvPr/>
        </p:nvSpPr>
        <p:spPr>
          <a:xfrm>
            <a:off x="13310861" y="4851651"/>
            <a:ext cx="80754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rgbClr val="FF0000"/>
                </a:solidFill>
              </a:rPr>
              <a:t>Mismatch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6E0B7BAB-1AB3-67EA-D187-D10D0CAD884E}"/>
              </a:ext>
            </a:extLst>
          </p:cNvPr>
          <p:cNvCxnSpPr>
            <a:cxnSpLocks/>
          </p:cNvCxnSpPr>
          <p:nvPr/>
        </p:nvCxnSpPr>
        <p:spPr>
          <a:xfrm>
            <a:off x="12800835" y="5923988"/>
            <a:ext cx="369320" cy="0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41BCC5E7-136D-B97C-3C4E-4CA3D23EEE52}"/>
              </a:ext>
            </a:extLst>
          </p:cNvPr>
          <p:cNvGraphicFramePr>
            <a:graphicFrameLocks noGrp="1"/>
          </p:cNvGraphicFramePr>
          <p:nvPr/>
        </p:nvGraphicFramePr>
        <p:xfrm>
          <a:off x="12862378" y="6140710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1615A5FB-8DC2-08AA-574F-2DD311F8D46E}"/>
              </a:ext>
            </a:extLst>
          </p:cNvPr>
          <p:cNvSpPr txBox="1"/>
          <p:nvPr/>
        </p:nvSpPr>
        <p:spPr>
          <a:xfrm>
            <a:off x="13525361" y="5754492"/>
            <a:ext cx="724841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Pattern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20550F9A-4C47-C99C-2CE7-374EB7BC53D6}"/>
              </a:ext>
            </a:extLst>
          </p:cNvPr>
          <p:cNvGraphicFramePr>
            <a:graphicFrameLocks noGrp="1"/>
          </p:cNvGraphicFramePr>
          <p:nvPr/>
        </p:nvGraphicFramePr>
        <p:xfrm>
          <a:off x="12450434" y="689363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10484F1E-A1B7-BCC1-D865-BD1D1687205D}"/>
              </a:ext>
            </a:extLst>
          </p:cNvPr>
          <p:cNvSpPr txBox="1"/>
          <p:nvPr/>
        </p:nvSpPr>
        <p:spPr>
          <a:xfrm>
            <a:off x="14118404" y="4799602"/>
            <a:ext cx="883047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sz="1600">
                <a:solidFill>
                  <a:schemeClr val="tx1"/>
                </a:solidFill>
              </a:rPr>
              <a:t>글자설명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EC28986-B395-A05A-8423-4E6E5FC031A8}"/>
              </a:ext>
            </a:extLst>
          </p:cNvPr>
          <p:cNvGrpSpPr/>
          <p:nvPr/>
        </p:nvGrpSpPr>
        <p:grpSpPr>
          <a:xfrm>
            <a:off x="15008211" y="1152408"/>
            <a:ext cx="1890898" cy="1590196"/>
            <a:chOff x="3203973" y="3273667"/>
            <a:chExt cx="1890898" cy="1590196"/>
          </a:xfrm>
        </p:grpSpPr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DB01CE58-7F2B-0369-4C33-62086324C07F}"/>
                </a:ext>
              </a:extLst>
            </p:cNvPr>
            <p:cNvCxnSpPr>
              <a:cxnSpLocks/>
            </p:cNvCxnSpPr>
            <p:nvPr/>
          </p:nvCxnSpPr>
          <p:spPr>
            <a:xfrm>
              <a:off x="3284602" y="4147619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D8D6F53D-D1AB-11F6-64F7-D0734E26B87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276112" y="4163101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FA2A17F5-53E6-6873-3B75-8F43ADDE6526}"/>
                </a:ext>
              </a:extLst>
            </p:cNvPr>
            <p:cNvSpPr/>
            <p:nvPr/>
          </p:nvSpPr>
          <p:spPr>
            <a:xfrm>
              <a:off x="3924792" y="4087047"/>
              <a:ext cx="121144" cy="121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45B67CED-BD03-655C-ACFA-819888EA580F}"/>
                </a:ext>
              </a:extLst>
            </p:cNvPr>
            <p:cNvSpPr/>
            <p:nvPr/>
          </p:nvSpPr>
          <p:spPr>
            <a:xfrm>
              <a:off x="4355895" y="373511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1BD47E0F-2213-FB48-085A-5695140199E3}"/>
                </a:ext>
              </a:extLst>
            </p:cNvPr>
            <p:cNvSpPr/>
            <p:nvPr/>
          </p:nvSpPr>
          <p:spPr>
            <a:xfrm>
              <a:off x="3546550" y="357498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9A94486-1664-26A1-1673-AE27DAF75458}"/>
                </a:ext>
              </a:extLst>
            </p:cNvPr>
            <p:cNvSpPr txBox="1"/>
            <p:nvPr/>
          </p:nvSpPr>
          <p:spPr>
            <a:xfrm>
              <a:off x="3203973" y="3273667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0220B96-98A4-671A-B200-597786A2760D}"/>
                </a:ext>
              </a:extLst>
            </p:cNvPr>
            <p:cNvSpPr txBox="1"/>
            <p:nvPr/>
          </p:nvSpPr>
          <p:spPr>
            <a:xfrm>
              <a:off x="4370030" y="3511461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1280DEBC-E190-4129-9067-A915FB00F45E}"/>
                </a:ext>
              </a:extLst>
            </p:cNvPr>
            <p:cNvCxnSpPr>
              <a:cxnSpLocks/>
            </p:cNvCxnSpPr>
            <p:nvPr/>
          </p:nvCxnSpPr>
          <p:spPr>
            <a:xfrm>
              <a:off x="4416467" y="3866704"/>
              <a:ext cx="0" cy="280915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0ED8188E-E8B7-7FEA-4AE8-234860D5A164}"/>
                </a:ext>
              </a:extLst>
            </p:cNvPr>
            <p:cNvCxnSpPr>
              <a:cxnSpLocks/>
            </p:cNvCxnSpPr>
            <p:nvPr/>
          </p:nvCxnSpPr>
          <p:spPr>
            <a:xfrm>
              <a:off x="3607122" y="3685993"/>
              <a:ext cx="0" cy="451364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D965A572-F6AE-E586-E542-D51D87B1B662}"/>
                </a:ext>
              </a:extLst>
            </p:cNvPr>
            <p:cNvCxnSpPr>
              <a:cxnSpLocks/>
            </p:cNvCxnSpPr>
            <p:nvPr/>
          </p:nvCxnSpPr>
          <p:spPr>
            <a:xfrm>
              <a:off x="3976874" y="3795086"/>
              <a:ext cx="379021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B4BE8710-79FB-7423-A078-0D06D26DE89F}"/>
                </a:ext>
              </a:extLst>
            </p:cNvPr>
            <p:cNvCxnSpPr>
              <a:cxnSpLocks/>
            </p:cNvCxnSpPr>
            <p:nvPr/>
          </p:nvCxnSpPr>
          <p:spPr>
            <a:xfrm>
              <a:off x="3667694" y="3635555"/>
              <a:ext cx="309180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4351F21-D611-03DC-E69F-F7DCF4347A69}"/>
                </a:ext>
              </a:extLst>
            </p:cNvPr>
            <p:cNvSpPr txBox="1"/>
            <p:nvPr/>
          </p:nvSpPr>
          <p:spPr>
            <a:xfrm>
              <a:off x="3945624" y="4228768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</a:t>
              </a:r>
              <a:r>
                <a:rPr lang="en-US" altLang="ko-KR" dirty="0" err="1">
                  <a:solidFill>
                    <a:schemeClr val="tx1"/>
                  </a:solidFill>
                </a:rPr>
                <a:t>x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, </a:t>
              </a:r>
              <a:r>
                <a:rPr lang="en-US" altLang="ko-KR" dirty="0" err="1">
                  <a:solidFill>
                    <a:schemeClr val="tx1"/>
                  </a:solidFill>
                </a:rPr>
                <a:t>y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B4D36F8A-9A17-2052-D443-B7345E66B7EC}"/>
                </a:ext>
              </a:extLst>
            </p:cNvPr>
            <p:cNvCxnSpPr>
              <a:stCxn id="32" idx="1"/>
              <a:endCxn id="34" idx="5"/>
            </p:cNvCxnSpPr>
            <p:nvPr/>
          </p:nvCxnSpPr>
          <p:spPr>
            <a:xfrm flipH="1" flipV="1">
              <a:off x="3649953" y="3678386"/>
              <a:ext cx="292580" cy="426402"/>
            </a:xfrm>
            <a:prstGeom prst="straightConnector1">
              <a:avLst/>
            </a:prstGeom>
            <a:noFill/>
            <a:ln w="38100">
              <a:solidFill>
                <a:srgbClr val="0000FF"/>
              </a:solidFill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723E5952-83E2-9DD0-3A40-1755F5D0B80B}"/>
              </a:ext>
            </a:extLst>
          </p:cNvPr>
          <p:cNvCxnSpPr>
            <a:cxnSpLocks/>
          </p:cNvCxnSpPr>
          <p:nvPr/>
        </p:nvCxnSpPr>
        <p:spPr>
          <a:xfrm>
            <a:off x="15411360" y="4289018"/>
            <a:ext cx="0" cy="345777"/>
          </a:xfrm>
          <a:prstGeom prst="line">
            <a:avLst/>
          </a:prstGeom>
          <a:ln w="38100">
            <a:solidFill>
              <a:srgbClr val="FFFF00"/>
            </a:solidFill>
            <a:prstDash val="sysDot"/>
          </a:ln>
          <a:effectLst>
            <a:glow rad="25400">
              <a:schemeClr val="tx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254A04F5-4739-B6F4-D253-1B3B1A0911E8}"/>
              </a:ext>
            </a:extLst>
          </p:cNvPr>
          <p:cNvSpPr txBox="1"/>
          <p:nvPr/>
        </p:nvSpPr>
        <p:spPr>
          <a:xfrm>
            <a:off x="14975450" y="4021491"/>
            <a:ext cx="871819" cy="21544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400" dirty="0">
                <a:solidFill>
                  <a:srgbClr val="FFFF00"/>
                </a:solidFill>
                <a:effectLst>
                  <a:glow rad="50800">
                    <a:schemeClr val="tx1"/>
                  </a:glow>
                </a:effectLst>
              </a:rPr>
              <a:t>Partition</a:t>
            </a:r>
            <a:endParaRPr lang="ko-KR" altLang="en-US" sz="1400" baseline="-25000" dirty="0">
              <a:solidFill>
                <a:srgbClr val="FFFF00"/>
              </a:solidFill>
              <a:effectLst>
                <a:glow rad="50800">
                  <a:schemeClr val="tx1"/>
                </a:glow>
              </a:effectLst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EA8F9305-ECDD-4EC8-1BFC-15229320B7F6}"/>
              </a:ext>
            </a:extLst>
          </p:cNvPr>
          <p:cNvSpPr/>
          <p:nvPr/>
        </p:nvSpPr>
        <p:spPr>
          <a:xfrm>
            <a:off x="15378994" y="5045823"/>
            <a:ext cx="108000" cy="108000"/>
          </a:xfrm>
          <a:prstGeom prst="rect">
            <a:avLst/>
          </a:prstGeom>
          <a:solidFill>
            <a:schemeClr val="bg2">
              <a:lumMod val="75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F0D810C-0148-7E44-CC4E-E04D178E37EB}"/>
              </a:ext>
            </a:extLst>
          </p:cNvPr>
          <p:cNvSpPr/>
          <p:nvPr/>
        </p:nvSpPr>
        <p:spPr>
          <a:xfrm>
            <a:off x="15618524" y="5045823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14B4933-3E63-8294-B378-E04C97D54329}"/>
              </a:ext>
            </a:extLst>
          </p:cNvPr>
          <p:cNvCxnSpPr/>
          <p:nvPr/>
        </p:nvCxnSpPr>
        <p:spPr>
          <a:xfrm>
            <a:off x="15432994" y="5153823"/>
            <a:ext cx="0" cy="1034018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B6CC705D-7A02-A68F-2ABD-8492F2C267F7}"/>
              </a:ext>
            </a:extLst>
          </p:cNvPr>
          <p:cNvGraphicFramePr>
            <a:graphicFrameLocks noGrp="1"/>
          </p:cNvGraphicFramePr>
          <p:nvPr/>
        </p:nvGraphicFramePr>
        <p:xfrm>
          <a:off x="15781112" y="4292903"/>
          <a:ext cx="951806" cy="806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180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608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F466839E-DE05-3A0A-9005-989920791B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4426076"/>
              </p:ext>
            </p:extLst>
          </p:nvPr>
        </p:nvGraphicFramePr>
        <p:xfrm>
          <a:off x="111379" y="874020"/>
          <a:ext cx="11977714" cy="5882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771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823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Match Case Statement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It’s introduced in Python 3.10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Syntax: match parameter: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case pattern1: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   #code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case pattern2: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   #code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case _: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   #default code when above all cases are fail, _ is wildcard character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match case statement can be used with |, if, dictionary, class, sequence pattern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For match case statement with class, import use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dataclasses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module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case statement, class name(para, ...) isn’t create instance and just compares instance argument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Benefits: Conciseness, Readability, Safety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pSp>
        <p:nvGrpSpPr>
          <p:cNvPr id="57" name="그룹 56">
            <a:extLst>
              <a:ext uri="{FF2B5EF4-FFF2-40B4-BE49-F238E27FC236}">
                <a16:creationId xmlns:a16="http://schemas.microsoft.com/office/drawing/2014/main" id="{D7EB5D77-B8FB-18CB-3189-FA257EB51711}"/>
              </a:ext>
            </a:extLst>
          </p:cNvPr>
          <p:cNvGrpSpPr/>
          <p:nvPr/>
        </p:nvGrpSpPr>
        <p:grpSpPr>
          <a:xfrm>
            <a:off x="9841190" y="2234152"/>
            <a:ext cx="1647400" cy="2152862"/>
            <a:chOff x="4401345" y="2821631"/>
            <a:chExt cx="3061239" cy="4000500"/>
          </a:xfrm>
        </p:grpSpPr>
        <p:pic>
          <p:nvPicPr>
            <p:cNvPr id="50" name="그림 49">
              <a:extLst>
                <a:ext uri="{FF2B5EF4-FFF2-40B4-BE49-F238E27FC236}">
                  <a16:creationId xmlns:a16="http://schemas.microsoft.com/office/drawing/2014/main" id="{B120704B-DFD0-F87D-37E0-0BC596FCB91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01345" y="2821631"/>
              <a:ext cx="3057525" cy="4000500"/>
            </a:xfrm>
            <a:prstGeom prst="rect">
              <a:avLst/>
            </a:prstGeom>
          </p:spPr>
        </p:pic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id="{8EA8DC9F-08D3-3CE6-9659-FA1CF1B7B7E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06059" y="3011353"/>
              <a:ext cx="1456525" cy="756884"/>
            </a:xfrm>
            <a:prstGeom prst="rect">
              <a:avLst/>
            </a:prstGeom>
          </p:spPr>
        </p:pic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FB9E5C88-751C-D65B-CF5D-FBBC5D7014AB}"/>
              </a:ext>
            </a:extLst>
          </p:cNvPr>
          <p:cNvGrpSpPr/>
          <p:nvPr/>
        </p:nvGrpSpPr>
        <p:grpSpPr>
          <a:xfrm>
            <a:off x="7702939" y="1023703"/>
            <a:ext cx="2646517" cy="4557707"/>
            <a:chOff x="6322400" y="1015063"/>
            <a:chExt cx="2646517" cy="4557707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E6AA1C74-4110-0C49-2749-D1DC34361773}"/>
                </a:ext>
              </a:extLst>
            </p:cNvPr>
            <p:cNvGrpSpPr/>
            <p:nvPr/>
          </p:nvGrpSpPr>
          <p:grpSpPr>
            <a:xfrm>
              <a:off x="6328329" y="1015063"/>
              <a:ext cx="2640588" cy="1119609"/>
              <a:chOff x="3714750" y="2419350"/>
              <a:chExt cx="4762500" cy="2019300"/>
            </a:xfrm>
          </p:grpSpPr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488C984B-BFE4-6D37-C28F-95383C72F8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714750" y="2419350"/>
                <a:ext cx="4762500" cy="2019300"/>
              </a:xfrm>
              <a:prstGeom prst="rect">
                <a:avLst/>
              </a:prstGeom>
            </p:spPr>
          </p:pic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id="{088EB43C-A0C8-667D-59A5-FC83AA8C6C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296025" y="3581400"/>
                <a:ext cx="2181225" cy="857250"/>
              </a:xfrm>
              <a:prstGeom prst="rect">
                <a:avLst/>
              </a:prstGeom>
            </p:spPr>
          </p:pic>
        </p:grpSp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93BF9976-8A4D-2D23-B8AE-90E5637C704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322400" y="2162859"/>
              <a:ext cx="1876651" cy="1647169"/>
            </a:xfrm>
            <a:prstGeom prst="rect">
              <a:avLst/>
            </a:prstGeom>
          </p:spPr>
        </p:pic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id="{D40F3CBB-A726-2221-B759-9C9A5E2F5002}"/>
                </a:ext>
              </a:extLst>
            </p:cNvPr>
            <p:cNvGrpSpPr/>
            <p:nvPr/>
          </p:nvGrpSpPr>
          <p:grpSpPr>
            <a:xfrm>
              <a:off x="6322400" y="3840034"/>
              <a:ext cx="1955661" cy="1732736"/>
              <a:chOff x="1489346" y="2215549"/>
              <a:chExt cx="3676650" cy="3257550"/>
            </a:xfrm>
          </p:grpSpPr>
          <p:pic>
            <p:nvPicPr>
              <p:cNvPr id="54" name="그림 53">
                <a:extLst>
                  <a:ext uri="{FF2B5EF4-FFF2-40B4-BE49-F238E27FC236}">
                    <a16:creationId xmlns:a16="http://schemas.microsoft.com/office/drawing/2014/main" id="{1151790C-4E6B-51F4-B5ED-97CAA1949B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489346" y="2215549"/>
                <a:ext cx="3676650" cy="3257550"/>
              </a:xfrm>
              <a:prstGeom prst="rect">
                <a:avLst/>
              </a:prstGeom>
            </p:spPr>
          </p:pic>
          <p:pic>
            <p:nvPicPr>
              <p:cNvPr id="56" name="그림 55">
                <a:extLst>
                  <a:ext uri="{FF2B5EF4-FFF2-40B4-BE49-F238E27FC236}">
                    <a16:creationId xmlns:a16="http://schemas.microsoft.com/office/drawing/2014/main" id="{380A086E-E6E2-B69C-D395-160557C282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779807" y="2217016"/>
                <a:ext cx="1386189" cy="726979"/>
              </a:xfrm>
              <a:prstGeom prst="rect">
                <a:avLst/>
              </a:prstGeom>
            </p:spPr>
          </p:pic>
        </p:grpSp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2F1CE141-1498-CCEF-FE90-666EFB248FA1}"/>
              </a:ext>
            </a:extLst>
          </p:cNvPr>
          <p:cNvGrpSpPr/>
          <p:nvPr/>
        </p:nvGrpSpPr>
        <p:grpSpPr>
          <a:xfrm>
            <a:off x="4978604" y="3222222"/>
            <a:ext cx="2597854" cy="3386823"/>
            <a:chOff x="2298702" y="1409768"/>
            <a:chExt cx="4471350" cy="5829300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B1E66413-3CA3-61B7-876E-B4D9023D7B0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298702" y="1409768"/>
              <a:ext cx="4457700" cy="5829300"/>
            </a:xfrm>
            <a:prstGeom prst="rect">
              <a:avLst/>
            </a:prstGeom>
          </p:spPr>
        </p:pic>
        <p:pic>
          <p:nvPicPr>
            <p:cNvPr id="53" name="그림 52">
              <a:extLst>
                <a:ext uri="{FF2B5EF4-FFF2-40B4-BE49-F238E27FC236}">
                  <a16:creationId xmlns:a16="http://schemas.microsoft.com/office/drawing/2014/main" id="{7AD44D93-1C07-5AD9-4F1C-943582F00D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474402" y="1622642"/>
              <a:ext cx="3295650" cy="762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1126650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123824" y="-22708"/>
            <a:ext cx="74507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Function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9C05B25-E107-2D33-746E-8C76108A3B8E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9F79D5-72E7-2040-D92F-6CC3DD4400F6}"/>
              </a:ext>
            </a:extLst>
          </p:cNvPr>
          <p:cNvSpPr txBox="1"/>
          <p:nvPr/>
        </p:nvSpPr>
        <p:spPr>
          <a:xfrm>
            <a:off x="13310861" y="4324418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b="1" dirty="0"/>
              <a:t>그림 설명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49A7E7D-FC40-B8B4-FFBA-67B9D06C40C5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69D29A7-4288-16C8-F98B-3FCC3ACF8D57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0766C99-8428-3319-4E56-81AF5C33CDD3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32444137-026B-C712-AB5C-9F2A8AF3278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5" name="그림 14">
            <a:extLst>
              <a:ext uri="{FF2B5EF4-FFF2-40B4-BE49-F238E27FC236}">
                <a16:creationId xmlns:a16="http://schemas.microsoft.com/office/drawing/2014/main" id="{A548A6E1-492B-82F3-6A7E-A87113094B8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A79F9B0A-93BF-8719-79AA-7AC38F88953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5BC86D2E-F3E0-1B6A-D698-37B8215D3136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BC14273-01DC-4349-0741-0CFD1A6EB39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0FBF34F3-5C52-18C0-48D5-59EC205A4BFF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A6311009-453E-8556-6B67-5CB0F443471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183F893-8547-9FE5-6EEB-BC971274FFCB}"/>
              </a:ext>
            </a:extLst>
          </p:cNvPr>
          <p:cNvCxnSpPr>
            <a:cxnSpLocks/>
          </p:cNvCxnSpPr>
          <p:nvPr/>
        </p:nvCxnSpPr>
        <p:spPr>
          <a:xfrm flipV="1">
            <a:off x="12634722" y="5810860"/>
            <a:ext cx="0" cy="63151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F43E69BE-DAE4-358A-60BF-507BFAC14E23}"/>
              </a:ext>
            </a:extLst>
          </p:cNvPr>
          <p:cNvGraphicFramePr>
            <a:graphicFrameLocks noGrp="1"/>
          </p:cNvGraphicFramePr>
          <p:nvPr/>
        </p:nvGraphicFramePr>
        <p:xfrm>
          <a:off x="12355361" y="5238932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907E806C-F2F2-63C8-01FE-BA8B94D1ED11}"/>
              </a:ext>
            </a:extLst>
          </p:cNvPr>
          <p:cNvSpPr txBox="1"/>
          <p:nvPr/>
        </p:nvSpPr>
        <p:spPr>
          <a:xfrm>
            <a:off x="13310861" y="4851651"/>
            <a:ext cx="80754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rgbClr val="FF0000"/>
                </a:solidFill>
              </a:rPr>
              <a:t>Mismatch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6E0B7BAB-1AB3-67EA-D187-D10D0CAD884E}"/>
              </a:ext>
            </a:extLst>
          </p:cNvPr>
          <p:cNvCxnSpPr>
            <a:cxnSpLocks/>
          </p:cNvCxnSpPr>
          <p:nvPr/>
        </p:nvCxnSpPr>
        <p:spPr>
          <a:xfrm>
            <a:off x="12800835" y="5923988"/>
            <a:ext cx="369320" cy="0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41BCC5E7-136D-B97C-3C4E-4CA3D23EEE52}"/>
              </a:ext>
            </a:extLst>
          </p:cNvPr>
          <p:cNvGraphicFramePr>
            <a:graphicFrameLocks noGrp="1"/>
          </p:cNvGraphicFramePr>
          <p:nvPr/>
        </p:nvGraphicFramePr>
        <p:xfrm>
          <a:off x="12862378" y="6140710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1615A5FB-8DC2-08AA-574F-2DD311F8D46E}"/>
              </a:ext>
            </a:extLst>
          </p:cNvPr>
          <p:cNvSpPr txBox="1"/>
          <p:nvPr/>
        </p:nvSpPr>
        <p:spPr>
          <a:xfrm>
            <a:off x="13525361" y="5754492"/>
            <a:ext cx="724841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Pattern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20550F9A-4C47-C99C-2CE7-374EB7BC53D6}"/>
              </a:ext>
            </a:extLst>
          </p:cNvPr>
          <p:cNvGraphicFramePr>
            <a:graphicFrameLocks noGrp="1"/>
          </p:cNvGraphicFramePr>
          <p:nvPr/>
        </p:nvGraphicFramePr>
        <p:xfrm>
          <a:off x="12450434" y="689363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10484F1E-A1B7-BCC1-D865-BD1D1687205D}"/>
              </a:ext>
            </a:extLst>
          </p:cNvPr>
          <p:cNvSpPr txBox="1"/>
          <p:nvPr/>
        </p:nvSpPr>
        <p:spPr>
          <a:xfrm>
            <a:off x="14118404" y="4799602"/>
            <a:ext cx="883047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sz="1600">
                <a:solidFill>
                  <a:schemeClr val="tx1"/>
                </a:solidFill>
              </a:rPr>
              <a:t>글자설명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EC28986-B395-A05A-8423-4E6E5FC031A8}"/>
              </a:ext>
            </a:extLst>
          </p:cNvPr>
          <p:cNvGrpSpPr/>
          <p:nvPr/>
        </p:nvGrpSpPr>
        <p:grpSpPr>
          <a:xfrm>
            <a:off x="15008211" y="1152408"/>
            <a:ext cx="1890898" cy="1590196"/>
            <a:chOff x="3203973" y="3273667"/>
            <a:chExt cx="1890898" cy="1590196"/>
          </a:xfrm>
        </p:grpSpPr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DB01CE58-7F2B-0369-4C33-62086324C07F}"/>
                </a:ext>
              </a:extLst>
            </p:cNvPr>
            <p:cNvCxnSpPr>
              <a:cxnSpLocks/>
            </p:cNvCxnSpPr>
            <p:nvPr/>
          </p:nvCxnSpPr>
          <p:spPr>
            <a:xfrm>
              <a:off x="3284602" y="4147619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D8D6F53D-D1AB-11F6-64F7-D0734E26B87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276112" y="4163101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FA2A17F5-53E6-6873-3B75-8F43ADDE6526}"/>
                </a:ext>
              </a:extLst>
            </p:cNvPr>
            <p:cNvSpPr/>
            <p:nvPr/>
          </p:nvSpPr>
          <p:spPr>
            <a:xfrm>
              <a:off x="3924792" y="4087047"/>
              <a:ext cx="121144" cy="121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45B67CED-BD03-655C-ACFA-819888EA580F}"/>
                </a:ext>
              </a:extLst>
            </p:cNvPr>
            <p:cNvSpPr/>
            <p:nvPr/>
          </p:nvSpPr>
          <p:spPr>
            <a:xfrm>
              <a:off x="4355895" y="373511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1BD47E0F-2213-FB48-085A-5695140199E3}"/>
                </a:ext>
              </a:extLst>
            </p:cNvPr>
            <p:cNvSpPr/>
            <p:nvPr/>
          </p:nvSpPr>
          <p:spPr>
            <a:xfrm>
              <a:off x="3546550" y="357498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9A94486-1664-26A1-1673-AE27DAF75458}"/>
                </a:ext>
              </a:extLst>
            </p:cNvPr>
            <p:cNvSpPr txBox="1"/>
            <p:nvPr/>
          </p:nvSpPr>
          <p:spPr>
            <a:xfrm>
              <a:off x="3203973" y="3273667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0220B96-98A4-671A-B200-597786A2760D}"/>
                </a:ext>
              </a:extLst>
            </p:cNvPr>
            <p:cNvSpPr txBox="1"/>
            <p:nvPr/>
          </p:nvSpPr>
          <p:spPr>
            <a:xfrm>
              <a:off x="4370030" y="3511461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1280DEBC-E190-4129-9067-A915FB00F45E}"/>
                </a:ext>
              </a:extLst>
            </p:cNvPr>
            <p:cNvCxnSpPr>
              <a:cxnSpLocks/>
            </p:cNvCxnSpPr>
            <p:nvPr/>
          </p:nvCxnSpPr>
          <p:spPr>
            <a:xfrm>
              <a:off x="4416467" y="3866704"/>
              <a:ext cx="0" cy="280915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0ED8188E-E8B7-7FEA-4AE8-234860D5A164}"/>
                </a:ext>
              </a:extLst>
            </p:cNvPr>
            <p:cNvCxnSpPr>
              <a:cxnSpLocks/>
            </p:cNvCxnSpPr>
            <p:nvPr/>
          </p:nvCxnSpPr>
          <p:spPr>
            <a:xfrm>
              <a:off x="3607122" y="3685993"/>
              <a:ext cx="0" cy="451364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D965A572-F6AE-E586-E542-D51D87B1B662}"/>
                </a:ext>
              </a:extLst>
            </p:cNvPr>
            <p:cNvCxnSpPr>
              <a:cxnSpLocks/>
            </p:cNvCxnSpPr>
            <p:nvPr/>
          </p:nvCxnSpPr>
          <p:spPr>
            <a:xfrm>
              <a:off x="3976874" y="3795086"/>
              <a:ext cx="379021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B4BE8710-79FB-7423-A078-0D06D26DE89F}"/>
                </a:ext>
              </a:extLst>
            </p:cNvPr>
            <p:cNvCxnSpPr>
              <a:cxnSpLocks/>
            </p:cNvCxnSpPr>
            <p:nvPr/>
          </p:nvCxnSpPr>
          <p:spPr>
            <a:xfrm>
              <a:off x="3667694" y="3635555"/>
              <a:ext cx="309180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4351F21-D611-03DC-E69F-F7DCF4347A69}"/>
                </a:ext>
              </a:extLst>
            </p:cNvPr>
            <p:cNvSpPr txBox="1"/>
            <p:nvPr/>
          </p:nvSpPr>
          <p:spPr>
            <a:xfrm>
              <a:off x="3945624" y="4228768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</a:t>
              </a:r>
              <a:r>
                <a:rPr lang="en-US" altLang="ko-KR" dirty="0" err="1">
                  <a:solidFill>
                    <a:schemeClr val="tx1"/>
                  </a:solidFill>
                </a:rPr>
                <a:t>x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, </a:t>
              </a:r>
              <a:r>
                <a:rPr lang="en-US" altLang="ko-KR" dirty="0" err="1">
                  <a:solidFill>
                    <a:schemeClr val="tx1"/>
                  </a:solidFill>
                </a:rPr>
                <a:t>y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B4D36F8A-9A17-2052-D443-B7345E66B7EC}"/>
                </a:ext>
              </a:extLst>
            </p:cNvPr>
            <p:cNvCxnSpPr>
              <a:stCxn id="32" idx="1"/>
              <a:endCxn id="34" idx="5"/>
            </p:cNvCxnSpPr>
            <p:nvPr/>
          </p:nvCxnSpPr>
          <p:spPr>
            <a:xfrm flipH="1" flipV="1">
              <a:off x="3649953" y="3678386"/>
              <a:ext cx="292580" cy="426402"/>
            </a:xfrm>
            <a:prstGeom prst="straightConnector1">
              <a:avLst/>
            </a:prstGeom>
            <a:noFill/>
            <a:ln w="38100">
              <a:solidFill>
                <a:srgbClr val="0000FF"/>
              </a:solidFill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723E5952-83E2-9DD0-3A40-1755F5D0B80B}"/>
              </a:ext>
            </a:extLst>
          </p:cNvPr>
          <p:cNvCxnSpPr>
            <a:cxnSpLocks/>
          </p:cNvCxnSpPr>
          <p:nvPr/>
        </p:nvCxnSpPr>
        <p:spPr>
          <a:xfrm>
            <a:off x="15411360" y="4289018"/>
            <a:ext cx="0" cy="345777"/>
          </a:xfrm>
          <a:prstGeom prst="line">
            <a:avLst/>
          </a:prstGeom>
          <a:ln w="38100">
            <a:solidFill>
              <a:srgbClr val="FFFF00"/>
            </a:solidFill>
            <a:prstDash val="sysDot"/>
          </a:ln>
          <a:effectLst>
            <a:glow rad="25400">
              <a:schemeClr val="tx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254A04F5-4739-B6F4-D253-1B3B1A0911E8}"/>
              </a:ext>
            </a:extLst>
          </p:cNvPr>
          <p:cNvSpPr txBox="1"/>
          <p:nvPr/>
        </p:nvSpPr>
        <p:spPr>
          <a:xfrm>
            <a:off x="14975450" y="4021491"/>
            <a:ext cx="871819" cy="21544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400" dirty="0">
                <a:solidFill>
                  <a:srgbClr val="FFFF00"/>
                </a:solidFill>
                <a:effectLst>
                  <a:glow rad="50800">
                    <a:schemeClr val="tx1"/>
                  </a:glow>
                </a:effectLst>
              </a:rPr>
              <a:t>Partition</a:t>
            </a:r>
            <a:endParaRPr lang="ko-KR" altLang="en-US" sz="1400" baseline="-25000" dirty="0">
              <a:solidFill>
                <a:srgbClr val="FFFF00"/>
              </a:solidFill>
              <a:effectLst>
                <a:glow rad="50800">
                  <a:schemeClr val="tx1"/>
                </a:glow>
              </a:effectLst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EA8F9305-ECDD-4EC8-1BFC-15229320B7F6}"/>
              </a:ext>
            </a:extLst>
          </p:cNvPr>
          <p:cNvSpPr/>
          <p:nvPr/>
        </p:nvSpPr>
        <p:spPr>
          <a:xfrm>
            <a:off x="15378994" y="5045823"/>
            <a:ext cx="108000" cy="108000"/>
          </a:xfrm>
          <a:prstGeom prst="rect">
            <a:avLst/>
          </a:prstGeom>
          <a:solidFill>
            <a:schemeClr val="bg2">
              <a:lumMod val="75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F0D810C-0148-7E44-CC4E-E04D178E37EB}"/>
              </a:ext>
            </a:extLst>
          </p:cNvPr>
          <p:cNvSpPr/>
          <p:nvPr/>
        </p:nvSpPr>
        <p:spPr>
          <a:xfrm>
            <a:off x="15618524" y="5045823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14B4933-3E63-8294-B378-E04C97D54329}"/>
              </a:ext>
            </a:extLst>
          </p:cNvPr>
          <p:cNvCxnSpPr/>
          <p:nvPr/>
        </p:nvCxnSpPr>
        <p:spPr>
          <a:xfrm>
            <a:off x="15432994" y="5153823"/>
            <a:ext cx="0" cy="1034018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B6CC705D-7A02-A68F-2ABD-8492F2C267F7}"/>
              </a:ext>
            </a:extLst>
          </p:cNvPr>
          <p:cNvGraphicFramePr>
            <a:graphicFrameLocks noGrp="1"/>
          </p:cNvGraphicFramePr>
          <p:nvPr/>
        </p:nvGraphicFramePr>
        <p:xfrm>
          <a:off x="15781112" y="4292903"/>
          <a:ext cx="951806" cy="806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180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608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F466839E-DE05-3A0A-9005-989920791B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7230128"/>
              </p:ext>
            </p:extLst>
          </p:nvPr>
        </p:nvGraphicFramePr>
        <p:xfrm>
          <a:off x="111379" y="874020"/>
          <a:ext cx="11977714" cy="5882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771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823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Function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Block of statements that returns specific task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Benefits: increase code readability, reusability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Syntax: def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func_name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(parameters):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#statements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return expression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Syntax: def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func_name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(parameter: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data_type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-&gt;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return_type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“””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DocString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”””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#statements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return expression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Nested function used for protecting from thing happening outside function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Anonymous function: function without name, implement using lambda function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Ex) fun1 = lambda x : x*x*x, print(fun1(2))  8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Pass by Reference and Pass by Value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Every variable name is reference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Update value in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iterable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affects original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iterable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like def fun1(x): x[0]=20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Reassignment value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doesn;t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affect to original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iterable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like def fun1(x): x = [20, 30, 40] or def fun1(x): x = 20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Type of Function Arguments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Default Argument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Parameter that assumes default value if value isn’t provided like def func1(x, y=10): ...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Default arguments are filled from right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Keyword Argument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Transfer argument name with value like func1(a=‘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asd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’, b=‘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dsa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’)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Order of parameters is ignored like func1(a=‘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asd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’, b=‘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dsa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’) and func1(b=‘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asd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’, a=‘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dsa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’) have same result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Positional Argument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Arguments are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transfered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corresponding order of parameters like fun1(‘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asd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’, 2) and fun1(2, ‘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asd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have different result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Arbitrary Argument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*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args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(non-keyword arguments), **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kwargs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(keyword arguments) can pass variable number of arguments to function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Difference of method and function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Method: dependent on object, include self,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Function: independent, can have no parameter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pSp>
        <p:nvGrpSpPr>
          <p:cNvPr id="9" name="그룹 8">
            <a:extLst>
              <a:ext uri="{FF2B5EF4-FFF2-40B4-BE49-F238E27FC236}">
                <a16:creationId xmlns:a16="http://schemas.microsoft.com/office/drawing/2014/main" id="{E6AA1C74-4110-0C49-2749-D1DC34361773}"/>
              </a:ext>
            </a:extLst>
          </p:cNvPr>
          <p:cNvGrpSpPr/>
          <p:nvPr/>
        </p:nvGrpSpPr>
        <p:grpSpPr>
          <a:xfrm>
            <a:off x="8716183" y="931330"/>
            <a:ext cx="3219450" cy="1365047"/>
            <a:chOff x="3714750" y="2419350"/>
            <a:chExt cx="4762500" cy="2019300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488C984B-BFE4-6D37-C28F-95383C72F86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14750" y="2419350"/>
              <a:ext cx="4762500" cy="2019300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088EB43C-A0C8-667D-59A5-FC83AA8C6C2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96025" y="3581400"/>
              <a:ext cx="2181225" cy="857250"/>
            </a:xfrm>
            <a:prstGeom prst="rect">
              <a:avLst/>
            </a:prstGeom>
          </p:spPr>
        </p:pic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39371D1F-EA72-11D2-346C-97DAACC634A5}"/>
              </a:ext>
            </a:extLst>
          </p:cNvPr>
          <p:cNvGrpSpPr/>
          <p:nvPr/>
        </p:nvGrpSpPr>
        <p:grpSpPr>
          <a:xfrm>
            <a:off x="8716183" y="2362108"/>
            <a:ext cx="3302743" cy="1296316"/>
            <a:chOff x="3581400" y="2438400"/>
            <a:chExt cx="5047685" cy="1981200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91E27181-E7F4-6402-CBFF-11CAABC78F6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581400" y="2438400"/>
              <a:ext cx="5029200" cy="1981200"/>
            </a:xfrm>
            <a:prstGeom prst="rect">
              <a:avLst/>
            </a:prstGeom>
          </p:spPr>
        </p:pic>
        <p:pic>
          <p:nvPicPr>
            <p:cNvPr id="50" name="그림 49">
              <a:extLst>
                <a:ext uri="{FF2B5EF4-FFF2-40B4-BE49-F238E27FC236}">
                  <a16:creationId xmlns:a16="http://schemas.microsoft.com/office/drawing/2014/main" id="{08D39AF6-6FEB-87D8-4D94-833DED756DB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114360" y="3181287"/>
              <a:ext cx="3514725" cy="285750"/>
            </a:xfrm>
            <a:prstGeom prst="rect">
              <a:avLst/>
            </a:prstGeom>
          </p:spPr>
        </p:pic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572411F3-935F-B8A8-A0FE-82F0B2D6549C}"/>
              </a:ext>
            </a:extLst>
          </p:cNvPr>
          <p:cNvGrpSpPr/>
          <p:nvPr/>
        </p:nvGrpSpPr>
        <p:grpSpPr>
          <a:xfrm>
            <a:off x="8716183" y="3711559"/>
            <a:ext cx="2643188" cy="732549"/>
            <a:chOff x="3986212" y="2843212"/>
            <a:chExt cx="4227285" cy="1171575"/>
          </a:xfrm>
        </p:grpSpPr>
        <p:pic>
          <p:nvPicPr>
            <p:cNvPr id="53" name="그림 52">
              <a:extLst>
                <a:ext uri="{FF2B5EF4-FFF2-40B4-BE49-F238E27FC236}">
                  <a16:creationId xmlns:a16="http://schemas.microsoft.com/office/drawing/2014/main" id="{7C627D2C-8063-C0E3-9DD1-FF5258D9964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986212" y="2843212"/>
              <a:ext cx="4219575" cy="1171575"/>
            </a:xfrm>
            <a:prstGeom prst="rect">
              <a:avLst/>
            </a:prstGeom>
          </p:spPr>
        </p:pic>
        <p:pic>
          <p:nvPicPr>
            <p:cNvPr id="55" name="그림 54">
              <a:extLst>
                <a:ext uri="{FF2B5EF4-FFF2-40B4-BE49-F238E27FC236}">
                  <a16:creationId xmlns:a16="http://schemas.microsoft.com/office/drawing/2014/main" id="{48BB84F0-79FB-9233-6AE1-6975B1DAC8E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069667" y="2843212"/>
              <a:ext cx="1143830" cy="897589"/>
            </a:xfrm>
            <a:prstGeom prst="rect">
              <a:avLst/>
            </a:prstGeom>
          </p:spPr>
        </p:pic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40E62631-2B3C-C430-A841-2B4A012D036B}"/>
              </a:ext>
            </a:extLst>
          </p:cNvPr>
          <p:cNvGrpSpPr/>
          <p:nvPr/>
        </p:nvGrpSpPr>
        <p:grpSpPr>
          <a:xfrm>
            <a:off x="8716183" y="4490490"/>
            <a:ext cx="3290648" cy="864443"/>
            <a:chOff x="5636806" y="4206157"/>
            <a:chExt cx="5438775" cy="1428750"/>
          </a:xfrm>
        </p:grpSpPr>
        <p:pic>
          <p:nvPicPr>
            <p:cNvPr id="57" name="그림 56">
              <a:extLst>
                <a:ext uri="{FF2B5EF4-FFF2-40B4-BE49-F238E27FC236}">
                  <a16:creationId xmlns:a16="http://schemas.microsoft.com/office/drawing/2014/main" id="{1EB0DF0D-8C75-F2D6-3B57-79BB5694B52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636806" y="4206157"/>
              <a:ext cx="3933825" cy="1428750"/>
            </a:xfrm>
            <a:prstGeom prst="rect">
              <a:avLst/>
            </a:prstGeom>
          </p:spPr>
        </p:pic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BDB7ED75-8ABC-8B7D-77E7-E8484844B45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570631" y="4206157"/>
              <a:ext cx="1504950" cy="800100"/>
            </a:xfrm>
            <a:prstGeom prst="rect">
              <a:avLst/>
            </a:prstGeom>
          </p:spPr>
        </p:pic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9480811C-6B2E-732F-F57B-0C74A8AB5A76}"/>
              </a:ext>
            </a:extLst>
          </p:cNvPr>
          <p:cNvGrpSpPr/>
          <p:nvPr/>
        </p:nvGrpSpPr>
        <p:grpSpPr>
          <a:xfrm>
            <a:off x="9453775" y="5401926"/>
            <a:ext cx="833226" cy="1278424"/>
            <a:chOff x="5386387" y="2338387"/>
            <a:chExt cx="1421635" cy="2181225"/>
          </a:xfrm>
        </p:grpSpPr>
        <p:pic>
          <p:nvPicPr>
            <p:cNvPr id="63" name="그림 62">
              <a:extLst>
                <a:ext uri="{FF2B5EF4-FFF2-40B4-BE49-F238E27FC236}">
                  <a16:creationId xmlns:a16="http://schemas.microsoft.com/office/drawing/2014/main" id="{70F97084-04B0-2DBB-2906-0A66EC20682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386387" y="2338387"/>
              <a:ext cx="1419225" cy="2181225"/>
            </a:xfrm>
            <a:prstGeom prst="rect">
              <a:avLst/>
            </a:prstGeom>
          </p:spPr>
        </p:pic>
        <p:pic>
          <p:nvPicPr>
            <p:cNvPr id="65" name="그림 64">
              <a:extLst>
                <a:ext uri="{FF2B5EF4-FFF2-40B4-BE49-F238E27FC236}">
                  <a16:creationId xmlns:a16="http://schemas.microsoft.com/office/drawing/2014/main" id="{D623A1DE-CCE4-3B80-83D6-53673BCEDDA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531797" y="4014787"/>
              <a:ext cx="276225" cy="5048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2583115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123824" y="-22708"/>
            <a:ext cx="74507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Class (1)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9C05B25-E107-2D33-746E-8C76108A3B8E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9F79D5-72E7-2040-D92F-6CC3DD4400F6}"/>
              </a:ext>
            </a:extLst>
          </p:cNvPr>
          <p:cNvSpPr txBox="1"/>
          <p:nvPr/>
        </p:nvSpPr>
        <p:spPr>
          <a:xfrm>
            <a:off x="13310861" y="4324418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b="1" dirty="0"/>
              <a:t>그림 설명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49A7E7D-FC40-B8B4-FFBA-67B9D06C40C5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69D29A7-4288-16C8-F98B-3FCC3ACF8D57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0766C99-8428-3319-4E56-81AF5C33CDD3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32444137-026B-C712-AB5C-9F2A8AF3278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5" name="그림 14">
            <a:extLst>
              <a:ext uri="{FF2B5EF4-FFF2-40B4-BE49-F238E27FC236}">
                <a16:creationId xmlns:a16="http://schemas.microsoft.com/office/drawing/2014/main" id="{A548A6E1-492B-82F3-6A7E-A87113094B8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A79F9B0A-93BF-8719-79AA-7AC38F88953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5BC86D2E-F3E0-1B6A-D698-37B8215D3136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BC14273-01DC-4349-0741-0CFD1A6EB39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0FBF34F3-5C52-18C0-48D5-59EC205A4BFF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A6311009-453E-8556-6B67-5CB0F443471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183F893-8547-9FE5-6EEB-BC971274FFCB}"/>
              </a:ext>
            </a:extLst>
          </p:cNvPr>
          <p:cNvCxnSpPr>
            <a:cxnSpLocks/>
          </p:cNvCxnSpPr>
          <p:nvPr/>
        </p:nvCxnSpPr>
        <p:spPr>
          <a:xfrm flipV="1">
            <a:off x="12634722" y="5810860"/>
            <a:ext cx="0" cy="63151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F43E69BE-DAE4-358A-60BF-507BFAC14E23}"/>
              </a:ext>
            </a:extLst>
          </p:cNvPr>
          <p:cNvGraphicFramePr>
            <a:graphicFrameLocks noGrp="1"/>
          </p:cNvGraphicFramePr>
          <p:nvPr/>
        </p:nvGraphicFramePr>
        <p:xfrm>
          <a:off x="12355361" y="5238932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907E806C-F2F2-63C8-01FE-BA8B94D1ED11}"/>
              </a:ext>
            </a:extLst>
          </p:cNvPr>
          <p:cNvSpPr txBox="1"/>
          <p:nvPr/>
        </p:nvSpPr>
        <p:spPr>
          <a:xfrm>
            <a:off x="13310861" y="4851651"/>
            <a:ext cx="80754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rgbClr val="FF0000"/>
                </a:solidFill>
              </a:rPr>
              <a:t>Mismatch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6E0B7BAB-1AB3-67EA-D187-D10D0CAD884E}"/>
              </a:ext>
            </a:extLst>
          </p:cNvPr>
          <p:cNvCxnSpPr>
            <a:cxnSpLocks/>
          </p:cNvCxnSpPr>
          <p:nvPr/>
        </p:nvCxnSpPr>
        <p:spPr>
          <a:xfrm>
            <a:off x="12800835" y="5923988"/>
            <a:ext cx="369320" cy="0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41BCC5E7-136D-B97C-3C4E-4CA3D23EEE52}"/>
              </a:ext>
            </a:extLst>
          </p:cNvPr>
          <p:cNvGraphicFramePr>
            <a:graphicFrameLocks noGrp="1"/>
          </p:cNvGraphicFramePr>
          <p:nvPr/>
        </p:nvGraphicFramePr>
        <p:xfrm>
          <a:off x="12862378" y="6140710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1615A5FB-8DC2-08AA-574F-2DD311F8D46E}"/>
              </a:ext>
            </a:extLst>
          </p:cNvPr>
          <p:cNvSpPr txBox="1"/>
          <p:nvPr/>
        </p:nvSpPr>
        <p:spPr>
          <a:xfrm>
            <a:off x="13525361" y="5754492"/>
            <a:ext cx="724841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Pattern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20550F9A-4C47-C99C-2CE7-374EB7BC53D6}"/>
              </a:ext>
            </a:extLst>
          </p:cNvPr>
          <p:cNvGraphicFramePr>
            <a:graphicFrameLocks noGrp="1"/>
          </p:cNvGraphicFramePr>
          <p:nvPr/>
        </p:nvGraphicFramePr>
        <p:xfrm>
          <a:off x="12450434" y="689363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10484F1E-A1B7-BCC1-D865-BD1D1687205D}"/>
              </a:ext>
            </a:extLst>
          </p:cNvPr>
          <p:cNvSpPr txBox="1"/>
          <p:nvPr/>
        </p:nvSpPr>
        <p:spPr>
          <a:xfrm>
            <a:off x="14118404" y="4799602"/>
            <a:ext cx="883047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sz="1600">
                <a:solidFill>
                  <a:schemeClr val="tx1"/>
                </a:solidFill>
              </a:rPr>
              <a:t>글자설명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EC28986-B395-A05A-8423-4E6E5FC031A8}"/>
              </a:ext>
            </a:extLst>
          </p:cNvPr>
          <p:cNvGrpSpPr/>
          <p:nvPr/>
        </p:nvGrpSpPr>
        <p:grpSpPr>
          <a:xfrm>
            <a:off x="15008211" y="1152408"/>
            <a:ext cx="1890898" cy="1590196"/>
            <a:chOff x="3203973" y="3273667"/>
            <a:chExt cx="1890898" cy="1590196"/>
          </a:xfrm>
        </p:grpSpPr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DB01CE58-7F2B-0369-4C33-62086324C07F}"/>
                </a:ext>
              </a:extLst>
            </p:cNvPr>
            <p:cNvCxnSpPr>
              <a:cxnSpLocks/>
            </p:cNvCxnSpPr>
            <p:nvPr/>
          </p:nvCxnSpPr>
          <p:spPr>
            <a:xfrm>
              <a:off x="3284602" y="4147619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D8D6F53D-D1AB-11F6-64F7-D0734E26B87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276112" y="4163101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FA2A17F5-53E6-6873-3B75-8F43ADDE6526}"/>
                </a:ext>
              </a:extLst>
            </p:cNvPr>
            <p:cNvSpPr/>
            <p:nvPr/>
          </p:nvSpPr>
          <p:spPr>
            <a:xfrm>
              <a:off x="3924792" y="4087047"/>
              <a:ext cx="121144" cy="121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45B67CED-BD03-655C-ACFA-819888EA580F}"/>
                </a:ext>
              </a:extLst>
            </p:cNvPr>
            <p:cNvSpPr/>
            <p:nvPr/>
          </p:nvSpPr>
          <p:spPr>
            <a:xfrm>
              <a:off x="4355895" y="373511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1BD47E0F-2213-FB48-085A-5695140199E3}"/>
                </a:ext>
              </a:extLst>
            </p:cNvPr>
            <p:cNvSpPr/>
            <p:nvPr/>
          </p:nvSpPr>
          <p:spPr>
            <a:xfrm>
              <a:off x="3546550" y="357498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9A94486-1664-26A1-1673-AE27DAF75458}"/>
                </a:ext>
              </a:extLst>
            </p:cNvPr>
            <p:cNvSpPr txBox="1"/>
            <p:nvPr/>
          </p:nvSpPr>
          <p:spPr>
            <a:xfrm>
              <a:off x="3203973" y="3273667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0220B96-98A4-671A-B200-597786A2760D}"/>
                </a:ext>
              </a:extLst>
            </p:cNvPr>
            <p:cNvSpPr txBox="1"/>
            <p:nvPr/>
          </p:nvSpPr>
          <p:spPr>
            <a:xfrm>
              <a:off x="4370030" y="3511461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1280DEBC-E190-4129-9067-A915FB00F45E}"/>
                </a:ext>
              </a:extLst>
            </p:cNvPr>
            <p:cNvCxnSpPr>
              <a:cxnSpLocks/>
            </p:cNvCxnSpPr>
            <p:nvPr/>
          </p:nvCxnSpPr>
          <p:spPr>
            <a:xfrm>
              <a:off x="4416467" y="3866704"/>
              <a:ext cx="0" cy="280915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0ED8188E-E8B7-7FEA-4AE8-234860D5A164}"/>
                </a:ext>
              </a:extLst>
            </p:cNvPr>
            <p:cNvCxnSpPr>
              <a:cxnSpLocks/>
            </p:cNvCxnSpPr>
            <p:nvPr/>
          </p:nvCxnSpPr>
          <p:spPr>
            <a:xfrm>
              <a:off x="3607122" y="3685993"/>
              <a:ext cx="0" cy="451364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D965A572-F6AE-E586-E542-D51D87B1B662}"/>
                </a:ext>
              </a:extLst>
            </p:cNvPr>
            <p:cNvCxnSpPr>
              <a:cxnSpLocks/>
            </p:cNvCxnSpPr>
            <p:nvPr/>
          </p:nvCxnSpPr>
          <p:spPr>
            <a:xfrm>
              <a:off x="3976874" y="3795086"/>
              <a:ext cx="379021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B4BE8710-79FB-7423-A078-0D06D26DE89F}"/>
                </a:ext>
              </a:extLst>
            </p:cNvPr>
            <p:cNvCxnSpPr>
              <a:cxnSpLocks/>
            </p:cNvCxnSpPr>
            <p:nvPr/>
          </p:nvCxnSpPr>
          <p:spPr>
            <a:xfrm>
              <a:off x="3667694" y="3635555"/>
              <a:ext cx="309180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4351F21-D611-03DC-E69F-F7DCF4347A69}"/>
                </a:ext>
              </a:extLst>
            </p:cNvPr>
            <p:cNvSpPr txBox="1"/>
            <p:nvPr/>
          </p:nvSpPr>
          <p:spPr>
            <a:xfrm>
              <a:off x="3945624" y="4228768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</a:t>
              </a:r>
              <a:r>
                <a:rPr lang="en-US" altLang="ko-KR" dirty="0" err="1">
                  <a:solidFill>
                    <a:schemeClr val="tx1"/>
                  </a:solidFill>
                </a:rPr>
                <a:t>x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, </a:t>
              </a:r>
              <a:r>
                <a:rPr lang="en-US" altLang="ko-KR" dirty="0" err="1">
                  <a:solidFill>
                    <a:schemeClr val="tx1"/>
                  </a:solidFill>
                </a:rPr>
                <a:t>y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B4D36F8A-9A17-2052-D443-B7345E66B7EC}"/>
                </a:ext>
              </a:extLst>
            </p:cNvPr>
            <p:cNvCxnSpPr>
              <a:stCxn id="32" idx="1"/>
              <a:endCxn id="34" idx="5"/>
            </p:cNvCxnSpPr>
            <p:nvPr/>
          </p:nvCxnSpPr>
          <p:spPr>
            <a:xfrm flipH="1" flipV="1">
              <a:off x="3649953" y="3678386"/>
              <a:ext cx="292580" cy="426402"/>
            </a:xfrm>
            <a:prstGeom prst="straightConnector1">
              <a:avLst/>
            </a:prstGeom>
            <a:noFill/>
            <a:ln w="38100">
              <a:solidFill>
                <a:srgbClr val="0000FF"/>
              </a:solidFill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723E5952-83E2-9DD0-3A40-1755F5D0B80B}"/>
              </a:ext>
            </a:extLst>
          </p:cNvPr>
          <p:cNvCxnSpPr>
            <a:cxnSpLocks/>
          </p:cNvCxnSpPr>
          <p:nvPr/>
        </p:nvCxnSpPr>
        <p:spPr>
          <a:xfrm>
            <a:off x="15411360" y="4289018"/>
            <a:ext cx="0" cy="345777"/>
          </a:xfrm>
          <a:prstGeom prst="line">
            <a:avLst/>
          </a:prstGeom>
          <a:ln w="38100">
            <a:solidFill>
              <a:srgbClr val="FFFF00"/>
            </a:solidFill>
            <a:prstDash val="sysDot"/>
          </a:ln>
          <a:effectLst>
            <a:glow rad="25400">
              <a:schemeClr val="tx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254A04F5-4739-B6F4-D253-1B3B1A0911E8}"/>
              </a:ext>
            </a:extLst>
          </p:cNvPr>
          <p:cNvSpPr txBox="1"/>
          <p:nvPr/>
        </p:nvSpPr>
        <p:spPr>
          <a:xfrm>
            <a:off x="14975450" y="4021491"/>
            <a:ext cx="871819" cy="21544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400" dirty="0">
                <a:solidFill>
                  <a:srgbClr val="FFFF00"/>
                </a:solidFill>
                <a:effectLst>
                  <a:glow rad="50800">
                    <a:schemeClr val="tx1"/>
                  </a:glow>
                </a:effectLst>
              </a:rPr>
              <a:t>Partition</a:t>
            </a:r>
            <a:endParaRPr lang="ko-KR" altLang="en-US" sz="1400" baseline="-25000" dirty="0">
              <a:solidFill>
                <a:srgbClr val="FFFF00"/>
              </a:solidFill>
              <a:effectLst>
                <a:glow rad="50800">
                  <a:schemeClr val="tx1"/>
                </a:glow>
              </a:effectLst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EA8F9305-ECDD-4EC8-1BFC-15229320B7F6}"/>
              </a:ext>
            </a:extLst>
          </p:cNvPr>
          <p:cNvSpPr/>
          <p:nvPr/>
        </p:nvSpPr>
        <p:spPr>
          <a:xfrm>
            <a:off x="15378994" y="5045823"/>
            <a:ext cx="108000" cy="108000"/>
          </a:xfrm>
          <a:prstGeom prst="rect">
            <a:avLst/>
          </a:prstGeom>
          <a:solidFill>
            <a:schemeClr val="bg2">
              <a:lumMod val="75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F0D810C-0148-7E44-CC4E-E04D178E37EB}"/>
              </a:ext>
            </a:extLst>
          </p:cNvPr>
          <p:cNvSpPr/>
          <p:nvPr/>
        </p:nvSpPr>
        <p:spPr>
          <a:xfrm>
            <a:off x="15618524" y="5045823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14B4933-3E63-8294-B378-E04C97D54329}"/>
              </a:ext>
            </a:extLst>
          </p:cNvPr>
          <p:cNvCxnSpPr/>
          <p:nvPr/>
        </p:nvCxnSpPr>
        <p:spPr>
          <a:xfrm>
            <a:off x="15432994" y="5153823"/>
            <a:ext cx="0" cy="1034018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B6CC705D-7A02-A68F-2ABD-8492F2C267F7}"/>
              </a:ext>
            </a:extLst>
          </p:cNvPr>
          <p:cNvGraphicFramePr>
            <a:graphicFrameLocks noGrp="1"/>
          </p:cNvGraphicFramePr>
          <p:nvPr/>
        </p:nvGraphicFramePr>
        <p:xfrm>
          <a:off x="15781112" y="4292903"/>
          <a:ext cx="951806" cy="806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180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608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F466839E-DE05-3A0A-9005-989920791B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5689560"/>
              </p:ext>
            </p:extLst>
          </p:nvPr>
        </p:nvGraphicFramePr>
        <p:xfrm>
          <a:off x="111379" y="874020"/>
          <a:ext cx="11977714" cy="5882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771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823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Class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User-defined blueprint or prototype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Syntax: class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class_name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#statement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obj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class_name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 #Create instance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Attributes are variables, always public, can be accessed using dot operator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Object(instance) consists of identity, attribute(state), method(behaviors)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For initialization of attributes, use def __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init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__(): ... [__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init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__ is similar to constructor]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For defining class without attributes, methods, insert pass keyword in class(For pass keyword, code of class is skipped)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For representing object as string, use def __str__(): ...  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Inheritance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Syntax: class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base_name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    #statement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class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derived_name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base_name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    #statement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In Python 3.x, class Test(object) == class Test (object is root of all classes)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If __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init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__() of parent class in child class isn’t called, child class can’t use attributes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super()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Returns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objects that represent parent class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Type of Inheritance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Single Inheritance: 1 child, 1 parent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Multiple Inheritance: 1 child, n parents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Multilevel Inheritance: 1 grandchild, 1 child, 1 parent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Hierarchical Inheritance: 1&lt;= child, 1 parent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Hybrid Inheritance: blend of 1&lt;= type of inheritance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Using __(double underscores) before attribute’s name, make variable to private(__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val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[&gt;=2 _ prefix, &lt;=1 _ suffix is replaced with _classname__val1]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Using _(single underscore) before attribute’s name, make variable to protected(only access in itself class or child class)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10807A5B-5536-0208-822E-F162FB1B29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42348" y="1004383"/>
            <a:ext cx="2307892" cy="2394438"/>
          </a:xfrm>
          <a:prstGeom prst="rect">
            <a:avLst/>
          </a:prstGeom>
        </p:spPr>
      </p:pic>
      <p:grpSp>
        <p:nvGrpSpPr>
          <p:cNvPr id="50" name="그룹 49">
            <a:extLst>
              <a:ext uri="{FF2B5EF4-FFF2-40B4-BE49-F238E27FC236}">
                <a16:creationId xmlns:a16="http://schemas.microsoft.com/office/drawing/2014/main" id="{A9A785AC-A498-C465-3199-A90C54228063}"/>
              </a:ext>
            </a:extLst>
          </p:cNvPr>
          <p:cNvGrpSpPr/>
          <p:nvPr/>
        </p:nvGrpSpPr>
        <p:grpSpPr>
          <a:xfrm>
            <a:off x="7102752" y="2950077"/>
            <a:ext cx="2029966" cy="2288855"/>
            <a:chOff x="3952875" y="1009650"/>
            <a:chExt cx="4291400" cy="4838700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DC04D280-1D33-2E8A-5204-A6566E4BCC8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952875" y="1009650"/>
              <a:ext cx="4286250" cy="4838700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2696B147-2465-75E8-69F6-F1E9FE2E16F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206050" y="5173061"/>
              <a:ext cx="1038225" cy="6000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8344999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123824" y="-22708"/>
            <a:ext cx="74507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Class (2)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9C05B25-E107-2D33-746E-8C76108A3B8E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9F79D5-72E7-2040-D92F-6CC3DD4400F6}"/>
              </a:ext>
            </a:extLst>
          </p:cNvPr>
          <p:cNvSpPr txBox="1"/>
          <p:nvPr/>
        </p:nvSpPr>
        <p:spPr>
          <a:xfrm>
            <a:off x="13310861" y="4324418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b="1" dirty="0"/>
              <a:t>그림 설명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49A7E7D-FC40-B8B4-FFBA-67B9D06C40C5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69D29A7-4288-16C8-F98B-3FCC3ACF8D57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0766C99-8428-3319-4E56-81AF5C33CDD3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32444137-026B-C712-AB5C-9F2A8AF3278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5" name="그림 14">
            <a:extLst>
              <a:ext uri="{FF2B5EF4-FFF2-40B4-BE49-F238E27FC236}">
                <a16:creationId xmlns:a16="http://schemas.microsoft.com/office/drawing/2014/main" id="{A548A6E1-492B-82F3-6A7E-A87113094B8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A79F9B0A-93BF-8719-79AA-7AC38F88953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5BC86D2E-F3E0-1B6A-D698-37B8215D3136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BC14273-01DC-4349-0741-0CFD1A6EB39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0FBF34F3-5C52-18C0-48D5-59EC205A4BFF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A6311009-453E-8556-6B67-5CB0F443471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183F893-8547-9FE5-6EEB-BC971274FFCB}"/>
              </a:ext>
            </a:extLst>
          </p:cNvPr>
          <p:cNvCxnSpPr>
            <a:cxnSpLocks/>
          </p:cNvCxnSpPr>
          <p:nvPr/>
        </p:nvCxnSpPr>
        <p:spPr>
          <a:xfrm flipV="1">
            <a:off x="12634722" y="5810860"/>
            <a:ext cx="0" cy="63151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F43E69BE-DAE4-358A-60BF-507BFAC14E23}"/>
              </a:ext>
            </a:extLst>
          </p:cNvPr>
          <p:cNvGraphicFramePr>
            <a:graphicFrameLocks noGrp="1"/>
          </p:cNvGraphicFramePr>
          <p:nvPr/>
        </p:nvGraphicFramePr>
        <p:xfrm>
          <a:off x="12355361" y="5238932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907E806C-F2F2-63C8-01FE-BA8B94D1ED11}"/>
              </a:ext>
            </a:extLst>
          </p:cNvPr>
          <p:cNvSpPr txBox="1"/>
          <p:nvPr/>
        </p:nvSpPr>
        <p:spPr>
          <a:xfrm>
            <a:off x="13310861" y="4851651"/>
            <a:ext cx="80754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rgbClr val="FF0000"/>
                </a:solidFill>
              </a:rPr>
              <a:t>Mismatch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6E0B7BAB-1AB3-67EA-D187-D10D0CAD884E}"/>
              </a:ext>
            </a:extLst>
          </p:cNvPr>
          <p:cNvCxnSpPr>
            <a:cxnSpLocks/>
          </p:cNvCxnSpPr>
          <p:nvPr/>
        </p:nvCxnSpPr>
        <p:spPr>
          <a:xfrm>
            <a:off x="12800835" y="5923988"/>
            <a:ext cx="369320" cy="0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41BCC5E7-136D-B97C-3C4E-4CA3D23EEE52}"/>
              </a:ext>
            </a:extLst>
          </p:cNvPr>
          <p:cNvGraphicFramePr>
            <a:graphicFrameLocks noGrp="1"/>
          </p:cNvGraphicFramePr>
          <p:nvPr/>
        </p:nvGraphicFramePr>
        <p:xfrm>
          <a:off x="12862378" y="6140710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1615A5FB-8DC2-08AA-574F-2DD311F8D46E}"/>
              </a:ext>
            </a:extLst>
          </p:cNvPr>
          <p:cNvSpPr txBox="1"/>
          <p:nvPr/>
        </p:nvSpPr>
        <p:spPr>
          <a:xfrm>
            <a:off x="13525361" y="5754492"/>
            <a:ext cx="724841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Pattern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20550F9A-4C47-C99C-2CE7-374EB7BC53D6}"/>
              </a:ext>
            </a:extLst>
          </p:cNvPr>
          <p:cNvGraphicFramePr>
            <a:graphicFrameLocks noGrp="1"/>
          </p:cNvGraphicFramePr>
          <p:nvPr/>
        </p:nvGraphicFramePr>
        <p:xfrm>
          <a:off x="12450434" y="689363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10484F1E-A1B7-BCC1-D865-BD1D1687205D}"/>
              </a:ext>
            </a:extLst>
          </p:cNvPr>
          <p:cNvSpPr txBox="1"/>
          <p:nvPr/>
        </p:nvSpPr>
        <p:spPr>
          <a:xfrm>
            <a:off x="14118404" y="4799602"/>
            <a:ext cx="883047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sz="1600">
                <a:solidFill>
                  <a:schemeClr val="tx1"/>
                </a:solidFill>
              </a:rPr>
              <a:t>글자설명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EC28986-B395-A05A-8423-4E6E5FC031A8}"/>
              </a:ext>
            </a:extLst>
          </p:cNvPr>
          <p:cNvGrpSpPr/>
          <p:nvPr/>
        </p:nvGrpSpPr>
        <p:grpSpPr>
          <a:xfrm>
            <a:off x="15008211" y="1152408"/>
            <a:ext cx="1890898" cy="1590196"/>
            <a:chOff x="3203973" y="3273667"/>
            <a:chExt cx="1890898" cy="1590196"/>
          </a:xfrm>
        </p:grpSpPr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DB01CE58-7F2B-0369-4C33-62086324C07F}"/>
                </a:ext>
              </a:extLst>
            </p:cNvPr>
            <p:cNvCxnSpPr>
              <a:cxnSpLocks/>
            </p:cNvCxnSpPr>
            <p:nvPr/>
          </p:nvCxnSpPr>
          <p:spPr>
            <a:xfrm>
              <a:off x="3284602" y="4147619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D8D6F53D-D1AB-11F6-64F7-D0734E26B87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276112" y="4163101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FA2A17F5-53E6-6873-3B75-8F43ADDE6526}"/>
                </a:ext>
              </a:extLst>
            </p:cNvPr>
            <p:cNvSpPr/>
            <p:nvPr/>
          </p:nvSpPr>
          <p:spPr>
            <a:xfrm>
              <a:off x="3924792" y="4087047"/>
              <a:ext cx="121144" cy="121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45B67CED-BD03-655C-ACFA-819888EA580F}"/>
                </a:ext>
              </a:extLst>
            </p:cNvPr>
            <p:cNvSpPr/>
            <p:nvPr/>
          </p:nvSpPr>
          <p:spPr>
            <a:xfrm>
              <a:off x="4355895" y="373511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1BD47E0F-2213-FB48-085A-5695140199E3}"/>
                </a:ext>
              </a:extLst>
            </p:cNvPr>
            <p:cNvSpPr/>
            <p:nvPr/>
          </p:nvSpPr>
          <p:spPr>
            <a:xfrm>
              <a:off x="3546550" y="357498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9A94486-1664-26A1-1673-AE27DAF75458}"/>
                </a:ext>
              </a:extLst>
            </p:cNvPr>
            <p:cNvSpPr txBox="1"/>
            <p:nvPr/>
          </p:nvSpPr>
          <p:spPr>
            <a:xfrm>
              <a:off x="3203973" y="3273667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0220B96-98A4-671A-B200-597786A2760D}"/>
                </a:ext>
              </a:extLst>
            </p:cNvPr>
            <p:cNvSpPr txBox="1"/>
            <p:nvPr/>
          </p:nvSpPr>
          <p:spPr>
            <a:xfrm>
              <a:off x="4370030" y="3511461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1280DEBC-E190-4129-9067-A915FB00F45E}"/>
                </a:ext>
              </a:extLst>
            </p:cNvPr>
            <p:cNvCxnSpPr>
              <a:cxnSpLocks/>
            </p:cNvCxnSpPr>
            <p:nvPr/>
          </p:nvCxnSpPr>
          <p:spPr>
            <a:xfrm>
              <a:off x="4416467" y="3866704"/>
              <a:ext cx="0" cy="280915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0ED8188E-E8B7-7FEA-4AE8-234860D5A164}"/>
                </a:ext>
              </a:extLst>
            </p:cNvPr>
            <p:cNvCxnSpPr>
              <a:cxnSpLocks/>
            </p:cNvCxnSpPr>
            <p:nvPr/>
          </p:nvCxnSpPr>
          <p:spPr>
            <a:xfrm>
              <a:off x="3607122" y="3685993"/>
              <a:ext cx="0" cy="451364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D965A572-F6AE-E586-E542-D51D87B1B662}"/>
                </a:ext>
              </a:extLst>
            </p:cNvPr>
            <p:cNvCxnSpPr>
              <a:cxnSpLocks/>
            </p:cNvCxnSpPr>
            <p:nvPr/>
          </p:nvCxnSpPr>
          <p:spPr>
            <a:xfrm>
              <a:off x="3976874" y="3795086"/>
              <a:ext cx="379021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B4BE8710-79FB-7423-A078-0D06D26DE89F}"/>
                </a:ext>
              </a:extLst>
            </p:cNvPr>
            <p:cNvCxnSpPr>
              <a:cxnSpLocks/>
            </p:cNvCxnSpPr>
            <p:nvPr/>
          </p:nvCxnSpPr>
          <p:spPr>
            <a:xfrm>
              <a:off x="3667694" y="3635555"/>
              <a:ext cx="309180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4351F21-D611-03DC-E69F-F7DCF4347A69}"/>
                </a:ext>
              </a:extLst>
            </p:cNvPr>
            <p:cNvSpPr txBox="1"/>
            <p:nvPr/>
          </p:nvSpPr>
          <p:spPr>
            <a:xfrm>
              <a:off x="3945624" y="4228768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</a:t>
              </a:r>
              <a:r>
                <a:rPr lang="en-US" altLang="ko-KR" dirty="0" err="1">
                  <a:solidFill>
                    <a:schemeClr val="tx1"/>
                  </a:solidFill>
                </a:rPr>
                <a:t>x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, </a:t>
              </a:r>
              <a:r>
                <a:rPr lang="en-US" altLang="ko-KR" dirty="0" err="1">
                  <a:solidFill>
                    <a:schemeClr val="tx1"/>
                  </a:solidFill>
                </a:rPr>
                <a:t>y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B4D36F8A-9A17-2052-D443-B7345E66B7EC}"/>
                </a:ext>
              </a:extLst>
            </p:cNvPr>
            <p:cNvCxnSpPr>
              <a:stCxn id="32" idx="1"/>
              <a:endCxn id="34" idx="5"/>
            </p:cNvCxnSpPr>
            <p:nvPr/>
          </p:nvCxnSpPr>
          <p:spPr>
            <a:xfrm flipH="1" flipV="1">
              <a:off x="3649953" y="3678386"/>
              <a:ext cx="292580" cy="426402"/>
            </a:xfrm>
            <a:prstGeom prst="straightConnector1">
              <a:avLst/>
            </a:prstGeom>
            <a:noFill/>
            <a:ln w="38100">
              <a:solidFill>
                <a:srgbClr val="0000FF"/>
              </a:solidFill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723E5952-83E2-9DD0-3A40-1755F5D0B80B}"/>
              </a:ext>
            </a:extLst>
          </p:cNvPr>
          <p:cNvCxnSpPr>
            <a:cxnSpLocks/>
          </p:cNvCxnSpPr>
          <p:nvPr/>
        </p:nvCxnSpPr>
        <p:spPr>
          <a:xfrm>
            <a:off x="15411360" y="4289018"/>
            <a:ext cx="0" cy="345777"/>
          </a:xfrm>
          <a:prstGeom prst="line">
            <a:avLst/>
          </a:prstGeom>
          <a:ln w="38100">
            <a:solidFill>
              <a:srgbClr val="FFFF00"/>
            </a:solidFill>
            <a:prstDash val="sysDot"/>
          </a:ln>
          <a:effectLst>
            <a:glow rad="25400">
              <a:schemeClr val="tx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254A04F5-4739-B6F4-D253-1B3B1A0911E8}"/>
              </a:ext>
            </a:extLst>
          </p:cNvPr>
          <p:cNvSpPr txBox="1"/>
          <p:nvPr/>
        </p:nvSpPr>
        <p:spPr>
          <a:xfrm>
            <a:off x="14975450" y="4021491"/>
            <a:ext cx="871819" cy="21544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400" dirty="0">
                <a:solidFill>
                  <a:srgbClr val="FFFF00"/>
                </a:solidFill>
                <a:effectLst>
                  <a:glow rad="50800">
                    <a:schemeClr val="tx1"/>
                  </a:glow>
                </a:effectLst>
              </a:rPr>
              <a:t>Partition</a:t>
            </a:r>
            <a:endParaRPr lang="ko-KR" altLang="en-US" sz="1400" baseline="-25000" dirty="0">
              <a:solidFill>
                <a:srgbClr val="FFFF00"/>
              </a:solidFill>
              <a:effectLst>
                <a:glow rad="50800">
                  <a:schemeClr val="tx1"/>
                </a:glow>
              </a:effectLst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EA8F9305-ECDD-4EC8-1BFC-15229320B7F6}"/>
              </a:ext>
            </a:extLst>
          </p:cNvPr>
          <p:cNvSpPr/>
          <p:nvPr/>
        </p:nvSpPr>
        <p:spPr>
          <a:xfrm>
            <a:off x="15378994" y="5045823"/>
            <a:ext cx="108000" cy="108000"/>
          </a:xfrm>
          <a:prstGeom prst="rect">
            <a:avLst/>
          </a:prstGeom>
          <a:solidFill>
            <a:schemeClr val="bg2">
              <a:lumMod val="75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F0D810C-0148-7E44-CC4E-E04D178E37EB}"/>
              </a:ext>
            </a:extLst>
          </p:cNvPr>
          <p:cNvSpPr/>
          <p:nvPr/>
        </p:nvSpPr>
        <p:spPr>
          <a:xfrm>
            <a:off x="15618524" y="5045823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14B4933-3E63-8294-B378-E04C97D54329}"/>
              </a:ext>
            </a:extLst>
          </p:cNvPr>
          <p:cNvCxnSpPr/>
          <p:nvPr/>
        </p:nvCxnSpPr>
        <p:spPr>
          <a:xfrm>
            <a:off x="15432994" y="5153823"/>
            <a:ext cx="0" cy="1034018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B6CC705D-7A02-A68F-2ABD-8492F2C267F7}"/>
              </a:ext>
            </a:extLst>
          </p:cNvPr>
          <p:cNvGraphicFramePr>
            <a:graphicFrameLocks noGrp="1"/>
          </p:cNvGraphicFramePr>
          <p:nvPr/>
        </p:nvGraphicFramePr>
        <p:xfrm>
          <a:off x="15781112" y="4292903"/>
          <a:ext cx="951806" cy="806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180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608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F466839E-DE05-3A0A-9005-989920791B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774382"/>
              </p:ext>
            </p:extLst>
          </p:nvPr>
        </p:nvGraphicFramePr>
        <p:xfrm>
          <a:off x="111379" y="874020"/>
          <a:ext cx="11977714" cy="5882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771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82380"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Abstract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class that contains 1&lt;= abstract methods is called abstract class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abstract method is method that has declaration but doesn’t have implementation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Python doesn’t provide abstract class, import ABC(from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abc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ABC works by decorating base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class’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method as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abtract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and registering concrete classes as implementation of abstract base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method becomes abstract when decorated with @abstractmethod (for @abstractmethod, import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abstractmethod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Ex) from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abc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import ABC,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abstractmethod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class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base_name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(ABC):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@abstractmethod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def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overrided_name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(self):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    pass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class child1_name(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base_name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def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overrided_name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(self):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    #statement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If not use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abc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(using direct subclassing), python class management is used to recognize Plugin implementation as implementing abstract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PluginBase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If not use abs(using direct subclassing), possible that finding all implementations of plugin by asking base class for list of known child classes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Concrete class contains only normal methods, abstract class contains both(concrete, abstract)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Concrete class provides implementation of abstract methods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Instantiation of abstract base class is impossible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After Python 3.3, @abc.abstractproperty isn’t work. so use @abc.abstractmethod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pSp>
        <p:nvGrpSpPr>
          <p:cNvPr id="62" name="그룹 61">
            <a:extLst>
              <a:ext uri="{FF2B5EF4-FFF2-40B4-BE49-F238E27FC236}">
                <a16:creationId xmlns:a16="http://schemas.microsoft.com/office/drawing/2014/main" id="{73E2A4F6-49F1-7388-81DA-92F94843AA49}"/>
              </a:ext>
            </a:extLst>
          </p:cNvPr>
          <p:cNvGrpSpPr/>
          <p:nvPr/>
        </p:nvGrpSpPr>
        <p:grpSpPr>
          <a:xfrm>
            <a:off x="9998863" y="5015885"/>
            <a:ext cx="1914726" cy="1639556"/>
            <a:chOff x="4505325" y="2066925"/>
            <a:chExt cx="3181350" cy="2724150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6E06B578-84AD-FFEF-A657-C5E56AD502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05325" y="2066925"/>
              <a:ext cx="3181350" cy="2724150"/>
            </a:xfrm>
            <a:prstGeom prst="rect">
              <a:avLst/>
            </a:prstGeom>
          </p:spPr>
        </p:pic>
        <p:pic>
          <p:nvPicPr>
            <p:cNvPr id="51" name="그림 50">
              <a:extLst>
                <a:ext uri="{FF2B5EF4-FFF2-40B4-BE49-F238E27FC236}">
                  <a16:creationId xmlns:a16="http://schemas.microsoft.com/office/drawing/2014/main" id="{CCA28DDB-67F9-252F-DEB0-DADC0F2CB2D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695950" y="4219575"/>
              <a:ext cx="1990725" cy="571500"/>
            </a:xfrm>
            <a:prstGeom prst="rect">
              <a:avLst/>
            </a:prstGeom>
          </p:spPr>
        </p:pic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31FCF875-C7A5-9766-C9EB-0DDC5F4C2F5C}"/>
              </a:ext>
            </a:extLst>
          </p:cNvPr>
          <p:cNvGrpSpPr/>
          <p:nvPr/>
        </p:nvGrpSpPr>
        <p:grpSpPr>
          <a:xfrm>
            <a:off x="7891289" y="5015885"/>
            <a:ext cx="1984633" cy="1616662"/>
            <a:chOff x="4529137" y="2152650"/>
            <a:chExt cx="3133725" cy="2552700"/>
          </a:xfrm>
        </p:grpSpPr>
        <p:pic>
          <p:nvPicPr>
            <p:cNvPr id="53" name="그림 52">
              <a:extLst>
                <a:ext uri="{FF2B5EF4-FFF2-40B4-BE49-F238E27FC236}">
                  <a16:creationId xmlns:a16="http://schemas.microsoft.com/office/drawing/2014/main" id="{97178601-15C4-CD99-ABAC-29934B670C6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529137" y="2152650"/>
              <a:ext cx="3133725" cy="2552700"/>
            </a:xfrm>
            <a:prstGeom prst="rect">
              <a:avLst/>
            </a:prstGeom>
          </p:spPr>
        </p:pic>
        <p:pic>
          <p:nvPicPr>
            <p:cNvPr id="55" name="그림 54">
              <a:extLst>
                <a:ext uri="{FF2B5EF4-FFF2-40B4-BE49-F238E27FC236}">
                  <a16:creationId xmlns:a16="http://schemas.microsoft.com/office/drawing/2014/main" id="{502E4471-C096-59F3-DD21-B1FFED3DF2B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063909" y="2398446"/>
              <a:ext cx="590551" cy="600075"/>
            </a:xfrm>
            <a:prstGeom prst="rect">
              <a:avLst/>
            </a:prstGeom>
          </p:spPr>
        </p:pic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9057FD85-B8E5-D526-BCDE-86348A264763}"/>
              </a:ext>
            </a:extLst>
          </p:cNvPr>
          <p:cNvGrpSpPr/>
          <p:nvPr/>
        </p:nvGrpSpPr>
        <p:grpSpPr>
          <a:xfrm>
            <a:off x="6136335" y="4669556"/>
            <a:ext cx="1632013" cy="1962991"/>
            <a:chOff x="2686535" y="2291409"/>
            <a:chExt cx="1776855" cy="2137208"/>
          </a:xfrm>
        </p:grpSpPr>
        <p:pic>
          <p:nvPicPr>
            <p:cNvPr id="57" name="그림 56">
              <a:extLst>
                <a:ext uri="{FF2B5EF4-FFF2-40B4-BE49-F238E27FC236}">
                  <a16:creationId xmlns:a16="http://schemas.microsoft.com/office/drawing/2014/main" id="{57823736-7FD8-58B5-651E-AED46604E3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90034"/>
            <a:stretch/>
          </p:blipFill>
          <p:spPr>
            <a:xfrm>
              <a:off x="2686535" y="3983696"/>
              <a:ext cx="1773375" cy="444921"/>
            </a:xfrm>
            <a:prstGeom prst="rect">
              <a:avLst/>
            </a:prstGeom>
          </p:spPr>
        </p:pic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CE41E511-BE95-A19B-F5E0-470323DAAF3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613947" y="4141650"/>
              <a:ext cx="849443" cy="186009"/>
            </a:xfrm>
            <a:prstGeom prst="rect">
              <a:avLst/>
            </a:prstGeom>
          </p:spPr>
        </p:pic>
        <p:pic>
          <p:nvPicPr>
            <p:cNvPr id="64" name="그림 63">
              <a:extLst>
                <a:ext uri="{FF2B5EF4-FFF2-40B4-BE49-F238E27FC236}">
                  <a16:creationId xmlns:a16="http://schemas.microsoft.com/office/drawing/2014/main" id="{C67D9793-4D02-D0C7-F255-628E75A120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b="59479"/>
            <a:stretch/>
          </p:blipFill>
          <p:spPr>
            <a:xfrm>
              <a:off x="2690015" y="2291409"/>
              <a:ext cx="1773375" cy="180895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8363352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123824" y="-22708"/>
            <a:ext cx="74507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Exception Handling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9C05B25-E107-2D33-746E-8C76108A3B8E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9F79D5-72E7-2040-D92F-6CC3DD4400F6}"/>
              </a:ext>
            </a:extLst>
          </p:cNvPr>
          <p:cNvSpPr txBox="1"/>
          <p:nvPr/>
        </p:nvSpPr>
        <p:spPr>
          <a:xfrm>
            <a:off x="13310861" y="4324418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b="1" dirty="0"/>
              <a:t>그림 설명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49A7E7D-FC40-B8B4-FFBA-67B9D06C40C5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69D29A7-4288-16C8-F98B-3FCC3ACF8D57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0766C99-8428-3319-4E56-81AF5C33CDD3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32444137-026B-C712-AB5C-9F2A8AF3278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5" name="그림 14">
            <a:extLst>
              <a:ext uri="{FF2B5EF4-FFF2-40B4-BE49-F238E27FC236}">
                <a16:creationId xmlns:a16="http://schemas.microsoft.com/office/drawing/2014/main" id="{A548A6E1-492B-82F3-6A7E-A87113094B8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A79F9B0A-93BF-8719-79AA-7AC38F88953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5BC86D2E-F3E0-1B6A-D698-37B8215D3136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BC14273-01DC-4349-0741-0CFD1A6EB39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0FBF34F3-5C52-18C0-48D5-59EC205A4BFF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A6311009-453E-8556-6B67-5CB0F443471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183F893-8547-9FE5-6EEB-BC971274FFCB}"/>
              </a:ext>
            </a:extLst>
          </p:cNvPr>
          <p:cNvCxnSpPr>
            <a:cxnSpLocks/>
          </p:cNvCxnSpPr>
          <p:nvPr/>
        </p:nvCxnSpPr>
        <p:spPr>
          <a:xfrm flipV="1">
            <a:off x="12634722" y="5810860"/>
            <a:ext cx="0" cy="63151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F43E69BE-DAE4-358A-60BF-507BFAC14E23}"/>
              </a:ext>
            </a:extLst>
          </p:cNvPr>
          <p:cNvGraphicFramePr>
            <a:graphicFrameLocks noGrp="1"/>
          </p:cNvGraphicFramePr>
          <p:nvPr/>
        </p:nvGraphicFramePr>
        <p:xfrm>
          <a:off x="12355361" y="5238932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907E806C-F2F2-63C8-01FE-BA8B94D1ED11}"/>
              </a:ext>
            </a:extLst>
          </p:cNvPr>
          <p:cNvSpPr txBox="1"/>
          <p:nvPr/>
        </p:nvSpPr>
        <p:spPr>
          <a:xfrm>
            <a:off x="13310861" y="4851651"/>
            <a:ext cx="80754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rgbClr val="FF0000"/>
                </a:solidFill>
              </a:rPr>
              <a:t>Mismatch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6E0B7BAB-1AB3-67EA-D187-D10D0CAD884E}"/>
              </a:ext>
            </a:extLst>
          </p:cNvPr>
          <p:cNvCxnSpPr>
            <a:cxnSpLocks/>
          </p:cNvCxnSpPr>
          <p:nvPr/>
        </p:nvCxnSpPr>
        <p:spPr>
          <a:xfrm>
            <a:off x="12800835" y="5923988"/>
            <a:ext cx="369320" cy="0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41BCC5E7-136D-B97C-3C4E-4CA3D23EEE52}"/>
              </a:ext>
            </a:extLst>
          </p:cNvPr>
          <p:cNvGraphicFramePr>
            <a:graphicFrameLocks noGrp="1"/>
          </p:cNvGraphicFramePr>
          <p:nvPr/>
        </p:nvGraphicFramePr>
        <p:xfrm>
          <a:off x="12862378" y="6140710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1615A5FB-8DC2-08AA-574F-2DD311F8D46E}"/>
              </a:ext>
            </a:extLst>
          </p:cNvPr>
          <p:cNvSpPr txBox="1"/>
          <p:nvPr/>
        </p:nvSpPr>
        <p:spPr>
          <a:xfrm>
            <a:off x="13525361" y="5754492"/>
            <a:ext cx="724841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Pattern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20550F9A-4C47-C99C-2CE7-374EB7BC53D6}"/>
              </a:ext>
            </a:extLst>
          </p:cNvPr>
          <p:cNvGraphicFramePr>
            <a:graphicFrameLocks noGrp="1"/>
          </p:cNvGraphicFramePr>
          <p:nvPr/>
        </p:nvGraphicFramePr>
        <p:xfrm>
          <a:off x="12450434" y="689363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10484F1E-A1B7-BCC1-D865-BD1D1687205D}"/>
              </a:ext>
            </a:extLst>
          </p:cNvPr>
          <p:cNvSpPr txBox="1"/>
          <p:nvPr/>
        </p:nvSpPr>
        <p:spPr>
          <a:xfrm>
            <a:off x="14118404" y="4799602"/>
            <a:ext cx="883047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sz="1600">
                <a:solidFill>
                  <a:schemeClr val="tx1"/>
                </a:solidFill>
              </a:rPr>
              <a:t>글자설명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EC28986-B395-A05A-8423-4E6E5FC031A8}"/>
              </a:ext>
            </a:extLst>
          </p:cNvPr>
          <p:cNvGrpSpPr/>
          <p:nvPr/>
        </p:nvGrpSpPr>
        <p:grpSpPr>
          <a:xfrm>
            <a:off x="15008211" y="1152408"/>
            <a:ext cx="1890898" cy="1590196"/>
            <a:chOff x="3203973" y="3273667"/>
            <a:chExt cx="1890898" cy="1590196"/>
          </a:xfrm>
        </p:grpSpPr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DB01CE58-7F2B-0369-4C33-62086324C07F}"/>
                </a:ext>
              </a:extLst>
            </p:cNvPr>
            <p:cNvCxnSpPr>
              <a:cxnSpLocks/>
            </p:cNvCxnSpPr>
            <p:nvPr/>
          </p:nvCxnSpPr>
          <p:spPr>
            <a:xfrm>
              <a:off x="3284602" y="4147619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D8D6F53D-D1AB-11F6-64F7-D0734E26B87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276112" y="4163101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FA2A17F5-53E6-6873-3B75-8F43ADDE6526}"/>
                </a:ext>
              </a:extLst>
            </p:cNvPr>
            <p:cNvSpPr/>
            <p:nvPr/>
          </p:nvSpPr>
          <p:spPr>
            <a:xfrm>
              <a:off x="3924792" y="4087047"/>
              <a:ext cx="121144" cy="121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45B67CED-BD03-655C-ACFA-819888EA580F}"/>
                </a:ext>
              </a:extLst>
            </p:cNvPr>
            <p:cNvSpPr/>
            <p:nvPr/>
          </p:nvSpPr>
          <p:spPr>
            <a:xfrm>
              <a:off x="4355895" y="373511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1BD47E0F-2213-FB48-085A-5695140199E3}"/>
                </a:ext>
              </a:extLst>
            </p:cNvPr>
            <p:cNvSpPr/>
            <p:nvPr/>
          </p:nvSpPr>
          <p:spPr>
            <a:xfrm>
              <a:off x="3546550" y="357498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9A94486-1664-26A1-1673-AE27DAF75458}"/>
                </a:ext>
              </a:extLst>
            </p:cNvPr>
            <p:cNvSpPr txBox="1"/>
            <p:nvPr/>
          </p:nvSpPr>
          <p:spPr>
            <a:xfrm>
              <a:off x="3203973" y="3273667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0220B96-98A4-671A-B200-597786A2760D}"/>
                </a:ext>
              </a:extLst>
            </p:cNvPr>
            <p:cNvSpPr txBox="1"/>
            <p:nvPr/>
          </p:nvSpPr>
          <p:spPr>
            <a:xfrm>
              <a:off x="4370030" y="3511461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1280DEBC-E190-4129-9067-A915FB00F45E}"/>
                </a:ext>
              </a:extLst>
            </p:cNvPr>
            <p:cNvCxnSpPr>
              <a:cxnSpLocks/>
            </p:cNvCxnSpPr>
            <p:nvPr/>
          </p:nvCxnSpPr>
          <p:spPr>
            <a:xfrm>
              <a:off x="4416467" y="3866704"/>
              <a:ext cx="0" cy="280915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0ED8188E-E8B7-7FEA-4AE8-234860D5A164}"/>
                </a:ext>
              </a:extLst>
            </p:cNvPr>
            <p:cNvCxnSpPr>
              <a:cxnSpLocks/>
            </p:cNvCxnSpPr>
            <p:nvPr/>
          </p:nvCxnSpPr>
          <p:spPr>
            <a:xfrm>
              <a:off x="3607122" y="3685993"/>
              <a:ext cx="0" cy="451364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D965A572-F6AE-E586-E542-D51D87B1B662}"/>
                </a:ext>
              </a:extLst>
            </p:cNvPr>
            <p:cNvCxnSpPr>
              <a:cxnSpLocks/>
            </p:cNvCxnSpPr>
            <p:nvPr/>
          </p:nvCxnSpPr>
          <p:spPr>
            <a:xfrm>
              <a:off x="3976874" y="3795086"/>
              <a:ext cx="379021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B4BE8710-79FB-7423-A078-0D06D26DE89F}"/>
                </a:ext>
              </a:extLst>
            </p:cNvPr>
            <p:cNvCxnSpPr>
              <a:cxnSpLocks/>
            </p:cNvCxnSpPr>
            <p:nvPr/>
          </p:nvCxnSpPr>
          <p:spPr>
            <a:xfrm>
              <a:off x="3667694" y="3635555"/>
              <a:ext cx="309180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4351F21-D611-03DC-E69F-F7DCF4347A69}"/>
                </a:ext>
              </a:extLst>
            </p:cNvPr>
            <p:cNvSpPr txBox="1"/>
            <p:nvPr/>
          </p:nvSpPr>
          <p:spPr>
            <a:xfrm>
              <a:off x="3945624" y="4228768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</a:t>
              </a:r>
              <a:r>
                <a:rPr lang="en-US" altLang="ko-KR" dirty="0" err="1">
                  <a:solidFill>
                    <a:schemeClr val="tx1"/>
                  </a:solidFill>
                </a:rPr>
                <a:t>x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, </a:t>
              </a:r>
              <a:r>
                <a:rPr lang="en-US" altLang="ko-KR" dirty="0" err="1">
                  <a:solidFill>
                    <a:schemeClr val="tx1"/>
                  </a:solidFill>
                </a:rPr>
                <a:t>y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B4D36F8A-9A17-2052-D443-B7345E66B7EC}"/>
                </a:ext>
              </a:extLst>
            </p:cNvPr>
            <p:cNvCxnSpPr>
              <a:stCxn id="32" idx="1"/>
              <a:endCxn id="34" idx="5"/>
            </p:cNvCxnSpPr>
            <p:nvPr/>
          </p:nvCxnSpPr>
          <p:spPr>
            <a:xfrm flipH="1" flipV="1">
              <a:off x="3649953" y="3678386"/>
              <a:ext cx="292580" cy="426402"/>
            </a:xfrm>
            <a:prstGeom prst="straightConnector1">
              <a:avLst/>
            </a:prstGeom>
            <a:noFill/>
            <a:ln w="38100">
              <a:solidFill>
                <a:srgbClr val="0000FF"/>
              </a:solidFill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723E5952-83E2-9DD0-3A40-1755F5D0B80B}"/>
              </a:ext>
            </a:extLst>
          </p:cNvPr>
          <p:cNvCxnSpPr>
            <a:cxnSpLocks/>
          </p:cNvCxnSpPr>
          <p:nvPr/>
        </p:nvCxnSpPr>
        <p:spPr>
          <a:xfrm>
            <a:off x="15411360" y="4289018"/>
            <a:ext cx="0" cy="345777"/>
          </a:xfrm>
          <a:prstGeom prst="line">
            <a:avLst/>
          </a:prstGeom>
          <a:ln w="38100">
            <a:solidFill>
              <a:srgbClr val="FFFF00"/>
            </a:solidFill>
            <a:prstDash val="sysDot"/>
          </a:ln>
          <a:effectLst>
            <a:glow rad="25400">
              <a:schemeClr val="tx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254A04F5-4739-B6F4-D253-1B3B1A0911E8}"/>
              </a:ext>
            </a:extLst>
          </p:cNvPr>
          <p:cNvSpPr txBox="1"/>
          <p:nvPr/>
        </p:nvSpPr>
        <p:spPr>
          <a:xfrm>
            <a:off x="14975450" y="4021491"/>
            <a:ext cx="871819" cy="21544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400" dirty="0">
                <a:solidFill>
                  <a:srgbClr val="FFFF00"/>
                </a:solidFill>
                <a:effectLst>
                  <a:glow rad="50800">
                    <a:schemeClr val="tx1"/>
                  </a:glow>
                </a:effectLst>
              </a:rPr>
              <a:t>Partition</a:t>
            </a:r>
            <a:endParaRPr lang="ko-KR" altLang="en-US" sz="1400" baseline="-25000" dirty="0">
              <a:solidFill>
                <a:srgbClr val="FFFF00"/>
              </a:solidFill>
              <a:effectLst>
                <a:glow rad="50800">
                  <a:schemeClr val="tx1"/>
                </a:glow>
              </a:effectLst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EA8F9305-ECDD-4EC8-1BFC-15229320B7F6}"/>
              </a:ext>
            </a:extLst>
          </p:cNvPr>
          <p:cNvSpPr/>
          <p:nvPr/>
        </p:nvSpPr>
        <p:spPr>
          <a:xfrm>
            <a:off x="15378994" y="5045823"/>
            <a:ext cx="108000" cy="108000"/>
          </a:xfrm>
          <a:prstGeom prst="rect">
            <a:avLst/>
          </a:prstGeom>
          <a:solidFill>
            <a:schemeClr val="bg2">
              <a:lumMod val="75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F0D810C-0148-7E44-CC4E-E04D178E37EB}"/>
              </a:ext>
            </a:extLst>
          </p:cNvPr>
          <p:cNvSpPr/>
          <p:nvPr/>
        </p:nvSpPr>
        <p:spPr>
          <a:xfrm>
            <a:off x="15618524" y="5045823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14B4933-3E63-8294-B378-E04C97D54329}"/>
              </a:ext>
            </a:extLst>
          </p:cNvPr>
          <p:cNvCxnSpPr/>
          <p:nvPr/>
        </p:nvCxnSpPr>
        <p:spPr>
          <a:xfrm>
            <a:off x="15432994" y="5153823"/>
            <a:ext cx="0" cy="1034018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B6CC705D-7A02-A68F-2ABD-8492F2C267F7}"/>
              </a:ext>
            </a:extLst>
          </p:cNvPr>
          <p:cNvGraphicFramePr>
            <a:graphicFrameLocks noGrp="1"/>
          </p:cNvGraphicFramePr>
          <p:nvPr/>
        </p:nvGraphicFramePr>
        <p:xfrm>
          <a:off x="15781112" y="4292903"/>
          <a:ext cx="951806" cy="806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180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608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F466839E-DE05-3A0A-9005-989920791B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7493628"/>
              </p:ext>
            </p:extLst>
          </p:nvPr>
        </p:nvGraphicFramePr>
        <p:xfrm>
          <a:off x="111379" y="874020"/>
          <a:ext cx="11977714" cy="5882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771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823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Exception Handling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Error Type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Syntax error: stop execution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Exception: change normal flow of program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Exception Type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SyntaxError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encounter syntax error like misspelled keyword, missing colon,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etc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TypeError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when operation or function is applied to object of wrong type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NameError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when variable or function name isn’t found in current scope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IndexError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out of range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KeyError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when key isn’t found in dictionary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ValueError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invalid argument or input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AttributeError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when access non-exist attribute or method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IOError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I/O operation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ZeroDivisionError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divide zero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ImportError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fail to find or load module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Handling Exception using try, except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Syntax: try: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   #statements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except [Error]: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   #statements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else: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   #statements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finally: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   #statements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else is used end of except statement and executed only if try clause doesn’t raise exception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finally statements always be executed after try, except blocks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raise statement allows to force specific exception to occur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Advantage: improved program reliability, simplified error handling, cleaner code, easier debugging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Disadvantage: performance overhead, increased code complexity, possible security risks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pSp>
        <p:nvGrpSpPr>
          <p:cNvPr id="51" name="그룹 50">
            <a:extLst>
              <a:ext uri="{FF2B5EF4-FFF2-40B4-BE49-F238E27FC236}">
                <a16:creationId xmlns:a16="http://schemas.microsoft.com/office/drawing/2014/main" id="{E2A34E45-CEC9-43FA-69F8-9B6918D97BCA}"/>
              </a:ext>
            </a:extLst>
          </p:cNvPr>
          <p:cNvGrpSpPr/>
          <p:nvPr/>
        </p:nvGrpSpPr>
        <p:grpSpPr>
          <a:xfrm>
            <a:off x="3849185" y="3912190"/>
            <a:ext cx="1832462" cy="1241633"/>
            <a:chOff x="4605337" y="2419350"/>
            <a:chExt cx="2981325" cy="2020075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ED351E67-322E-5561-2054-F230388A102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05337" y="2419350"/>
              <a:ext cx="2981325" cy="2019300"/>
            </a:xfrm>
            <a:prstGeom prst="rect">
              <a:avLst/>
            </a:prstGeom>
          </p:spPr>
        </p:pic>
        <p:pic>
          <p:nvPicPr>
            <p:cNvPr id="50" name="그림 49">
              <a:extLst>
                <a:ext uri="{FF2B5EF4-FFF2-40B4-BE49-F238E27FC236}">
                  <a16:creationId xmlns:a16="http://schemas.microsoft.com/office/drawing/2014/main" id="{9B7EB786-27E8-571F-B7F1-F5042484BC0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15037" y="3925075"/>
              <a:ext cx="1571625" cy="514350"/>
            </a:xfrm>
            <a:prstGeom prst="rect">
              <a:avLst/>
            </a:prstGeom>
          </p:spPr>
        </p:pic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D2222101-5B2F-BFC2-D0FE-80137A1DA056}"/>
              </a:ext>
            </a:extLst>
          </p:cNvPr>
          <p:cNvGrpSpPr/>
          <p:nvPr/>
        </p:nvGrpSpPr>
        <p:grpSpPr>
          <a:xfrm>
            <a:off x="7852567" y="5111248"/>
            <a:ext cx="3931773" cy="1286488"/>
            <a:chOff x="4640727" y="2847975"/>
            <a:chExt cx="6934200" cy="2268891"/>
          </a:xfrm>
        </p:grpSpPr>
        <p:pic>
          <p:nvPicPr>
            <p:cNvPr id="53" name="그림 52">
              <a:extLst>
                <a:ext uri="{FF2B5EF4-FFF2-40B4-BE49-F238E27FC236}">
                  <a16:creationId xmlns:a16="http://schemas.microsoft.com/office/drawing/2014/main" id="{883C0BB8-8EF5-5CA8-B848-5985DF1F1FC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643437" y="2847975"/>
              <a:ext cx="2905125" cy="1162050"/>
            </a:xfrm>
            <a:prstGeom prst="rect">
              <a:avLst/>
            </a:prstGeom>
          </p:spPr>
        </p:pic>
        <p:pic>
          <p:nvPicPr>
            <p:cNvPr id="55" name="그림 54">
              <a:extLst>
                <a:ext uri="{FF2B5EF4-FFF2-40B4-BE49-F238E27FC236}">
                  <a16:creationId xmlns:a16="http://schemas.microsoft.com/office/drawing/2014/main" id="{562B2165-D82B-E185-0A8E-08DB7EBE4BF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640727" y="4021491"/>
              <a:ext cx="6934200" cy="10953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5622101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123824" y="-22708"/>
            <a:ext cx="74507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File Handling (1)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9C05B25-E107-2D33-746E-8C76108A3B8E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9F79D5-72E7-2040-D92F-6CC3DD4400F6}"/>
              </a:ext>
            </a:extLst>
          </p:cNvPr>
          <p:cNvSpPr txBox="1"/>
          <p:nvPr/>
        </p:nvSpPr>
        <p:spPr>
          <a:xfrm>
            <a:off x="13310861" y="4324418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b="1" dirty="0"/>
              <a:t>그림 설명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49A7E7D-FC40-B8B4-FFBA-67B9D06C40C5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69D29A7-4288-16C8-F98B-3FCC3ACF8D57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0766C99-8428-3319-4E56-81AF5C33CDD3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32444137-026B-C712-AB5C-9F2A8AF3278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5" name="그림 14">
            <a:extLst>
              <a:ext uri="{FF2B5EF4-FFF2-40B4-BE49-F238E27FC236}">
                <a16:creationId xmlns:a16="http://schemas.microsoft.com/office/drawing/2014/main" id="{A548A6E1-492B-82F3-6A7E-A87113094B8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A79F9B0A-93BF-8719-79AA-7AC38F88953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5BC86D2E-F3E0-1B6A-D698-37B8215D3136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BC14273-01DC-4349-0741-0CFD1A6EB39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0FBF34F3-5C52-18C0-48D5-59EC205A4BFF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A6311009-453E-8556-6B67-5CB0F443471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183F893-8547-9FE5-6EEB-BC971274FFCB}"/>
              </a:ext>
            </a:extLst>
          </p:cNvPr>
          <p:cNvCxnSpPr>
            <a:cxnSpLocks/>
          </p:cNvCxnSpPr>
          <p:nvPr/>
        </p:nvCxnSpPr>
        <p:spPr>
          <a:xfrm flipV="1">
            <a:off x="12634722" y="5810860"/>
            <a:ext cx="0" cy="63151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F43E69BE-DAE4-358A-60BF-507BFAC14E23}"/>
              </a:ext>
            </a:extLst>
          </p:cNvPr>
          <p:cNvGraphicFramePr>
            <a:graphicFrameLocks noGrp="1"/>
          </p:cNvGraphicFramePr>
          <p:nvPr/>
        </p:nvGraphicFramePr>
        <p:xfrm>
          <a:off x="12355361" y="5238932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907E806C-F2F2-63C8-01FE-BA8B94D1ED11}"/>
              </a:ext>
            </a:extLst>
          </p:cNvPr>
          <p:cNvSpPr txBox="1"/>
          <p:nvPr/>
        </p:nvSpPr>
        <p:spPr>
          <a:xfrm>
            <a:off x="13310861" y="4851651"/>
            <a:ext cx="80754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rgbClr val="FF0000"/>
                </a:solidFill>
              </a:rPr>
              <a:t>Mismatch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6E0B7BAB-1AB3-67EA-D187-D10D0CAD884E}"/>
              </a:ext>
            </a:extLst>
          </p:cNvPr>
          <p:cNvCxnSpPr>
            <a:cxnSpLocks/>
          </p:cNvCxnSpPr>
          <p:nvPr/>
        </p:nvCxnSpPr>
        <p:spPr>
          <a:xfrm>
            <a:off x="12800835" y="5923988"/>
            <a:ext cx="369320" cy="0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41BCC5E7-136D-B97C-3C4E-4CA3D23EEE52}"/>
              </a:ext>
            </a:extLst>
          </p:cNvPr>
          <p:cNvGraphicFramePr>
            <a:graphicFrameLocks noGrp="1"/>
          </p:cNvGraphicFramePr>
          <p:nvPr/>
        </p:nvGraphicFramePr>
        <p:xfrm>
          <a:off x="12862378" y="6140710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1615A5FB-8DC2-08AA-574F-2DD311F8D46E}"/>
              </a:ext>
            </a:extLst>
          </p:cNvPr>
          <p:cNvSpPr txBox="1"/>
          <p:nvPr/>
        </p:nvSpPr>
        <p:spPr>
          <a:xfrm>
            <a:off x="13525361" y="5754492"/>
            <a:ext cx="724841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Pattern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20550F9A-4C47-C99C-2CE7-374EB7BC53D6}"/>
              </a:ext>
            </a:extLst>
          </p:cNvPr>
          <p:cNvGraphicFramePr>
            <a:graphicFrameLocks noGrp="1"/>
          </p:cNvGraphicFramePr>
          <p:nvPr/>
        </p:nvGraphicFramePr>
        <p:xfrm>
          <a:off x="12450434" y="689363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10484F1E-A1B7-BCC1-D865-BD1D1687205D}"/>
              </a:ext>
            </a:extLst>
          </p:cNvPr>
          <p:cNvSpPr txBox="1"/>
          <p:nvPr/>
        </p:nvSpPr>
        <p:spPr>
          <a:xfrm>
            <a:off x="14118404" y="4799602"/>
            <a:ext cx="883047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sz="1600">
                <a:solidFill>
                  <a:schemeClr val="tx1"/>
                </a:solidFill>
              </a:rPr>
              <a:t>글자설명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EC28986-B395-A05A-8423-4E6E5FC031A8}"/>
              </a:ext>
            </a:extLst>
          </p:cNvPr>
          <p:cNvGrpSpPr/>
          <p:nvPr/>
        </p:nvGrpSpPr>
        <p:grpSpPr>
          <a:xfrm>
            <a:off x="15008211" y="1152408"/>
            <a:ext cx="1890898" cy="1590196"/>
            <a:chOff x="3203973" y="3273667"/>
            <a:chExt cx="1890898" cy="1590196"/>
          </a:xfrm>
        </p:grpSpPr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DB01CE58-7F2B-0369-4C33-62086324C07F}"/>
                </a:ext>
              </a:extLst>
            </p:cNvPr>
            <p:cNvCxnSpPr>
              <a:cxnSpLocks/>
            </p:cNvCxnSpPr>
            <p:nvPr/>
          </p:nvCxnSpPr>
          <p:spPr>
            <a:xfrm>
              <a:off x="3284602" y="4147619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D8D6F53D-D1AB-11F6-64F7-D0734E26B87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276112" y="4163101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FA2A17F5-53E6-6873-3B75-8F43ADDE6526}"/>
                </a:ext>
              </a:extLst>
            </p:cNvPr>
            <p:cNvSpPr/>
            <p:nvPr/>
          </p:nvSpPr>
          <p:spPr>
            <a:xfrm>
              <a:off x="3924792" y="4087047"/>
              <a:ext cx="121144" cy="121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45B67CED-BD03-655C-ACFA-819888EA580F}"/>
                </a:ext>
              </a:extLst>
            </p:cNvPr>
            <p:cNvSpPr/>
            <p:nvPr/>
          </p:nvSpPr>
          <p:spPr>
            <a:xfrm>
              <a:off x="4355895" y="373511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1BD47E0F-2213-FB48-085A-5695140199E3}"/>
                </a:ext>
              </a:extLst>
            </p:cNvPr>
            <p:cNvSpPr/>
            <p:nvPr/>
          </p:nvSpPr>
          <p:spPr>
            <a:xfrm>
              <a:off x="3546550" y="357498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9A94486-1664-26A1-1673-AE27DAF75458}"/>
                </a:ext>
              </a:extLst>
            </p:cNvPr>
            <p:cNvSpPr txBox="1"/>
            <p:nvPr/>
          </p:nvSpPr>
          <p:spPr>
            <a:xfrm>
              <a:off x="3203973" y="3273667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0220B96-98A4-671A-B200-597786A2760D}"/>
                </a:ext>
              </a:extLst>
            </p:cNvPr>
            <p:cNvSpPr txBox="1"/>
            <p:nvPr/>
          </p:nvSpPr>
          <p:spPr>
            <a:xfrm>
              <a:off x="4370030" y="3511461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1280DEBC-E190-4129-9067-A915FB00F45E}"/>
                </a:ext>
              </a:extLst>
            </p:cNvPr>
            <p:cNvCxnSpPr>
              <a:cxnSpLocks/>
            </p:cNvCxnSpPr>
            <p:nvPr/>
          </p:nvCxnSpPr>
          <p:spPr>
            <a:xfrm>
              <a:off x="4416467" y="3866704"/>
              <a:ext cx="0" cy="280915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0ED8188E-E8B7-7FEA-4AE8-234860D5A164}"/>
                </a:ext>
              </a:extLst>
            </p:cNvPr>
            <p:cNvCxnSpPr>
              <a:cxnSpLocks/>
            </p:cNvCxnSpPr>
            <p:nvPr/>
          </p:nvCxnSpPr>
          <p:spPr>
            <a:xfrm>
              <a:off x="3607122" y="3685993"/>
              <a:ext cx="0" cy="451364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D965A572-F6AE-E586-E542-D51D87B1B662}"/>
                </a:ext>
              </a:extLst>
            </p:cNvPr>
            <p:cNvCxnSpPr>
              <a:cxnSpLocks/>
            </p:cNvCxnSpPr>
            <p:nvPr/>
          </p:nvCxnSpPr>
          <p:spPr>
            <a:xfrm>
              <a:off x="3976874" y="3795086"/>
              <a:ext cx="379021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B4BE8710-79FB-7423-A078-0D06D26DE89F}"/>
                </a:ext>
              </a:extLst>
            </p:cNvPr>
            <p:cNvCxnSpPr>
              <a:cxnSpLocks/>
            </p:cNvCxnSpPr>
            <p:nvPr/>
          </p:nvCxnSpPr>
          <p:spPr>
            <a:xfrm>
              <a:off x="3667694" y="3635555"/>
              <a:ext cx="309180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4351F21-D611-03DC-E69F-F7DCF4347A69}"/>
                </a:ext>
              </a:extLst>
            </p:cNvPr>
            <p:cNvSpPr txBox="1"/>
            <p:nvPr/>
          </p:nvSpPr>
          <p:spPr>
            <a:xfrm>
              <a:off x="3945624" y="4228768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</a:t>
              </a:r>
              <a:r>
                <a:rPr lang="en-US" altLang="ko-KR" dirty="0" err="1">
                  <a:solidFill>
                    <a:schemeClr val="tx1"/>
                  </a:solidFill>
                </a:rPr>
                <a:t>x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, </a:t>
              </a:r>
              <a:r>
                <a:rPr lang="en-US" altLang="ko-KR" dirty="0" err="1">
                  <a:solidFill>
                    <a:schemeClr val="tx1"/>
                  </a:solidFill>
                </a:rPr>
                <a:t>y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B4D36F8A-9A17-2052-D443-B7345E66B7EC}"/>
                </a:ext>
              </a:extLst>
            </p:cNvPr>
            <p:cNvCxnSpPr>
              <a:stCxn id="32" idx="1"/>
              <a:endCxn id="34" idx="5"/>
            </p:cNvCxnSpPr>
            <p:nvPr/>
          </p:nvCxnSpPr>
          <p:spPr>
            <a:xfrm flipH="1" flipV="1">
              <a:off x="3649953" y="3678386"/>
              <a:ext cx="292580" cy="426402"/>
            </a:xfrm>
            <a:prstGeom prst="straightConnector1">
              <a:avLst/>
            </a:prstGeom>
            <a:noFill/>
            <a:ln w="38100">
              <a:solidFill>
                <a:srgbClr val="0000FF"/>
              </a:solidFill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723E5952-83E2-9DD0-3A40-1755F5D0B80B}"/>
              </a:ext>
            </a:extLst>
          </p:cNvPr>
          <p:cNvCxnSpPr>
            <a:cxnSpLocks/>
          </p:cNvCxnSpPr>
          <p:nvPr/>
        </p:nvCxnSpPr>
        <p:spPr>
          <a:xfrm>
            <a:off x="15411360" y="4289018"/>
            <a:ext cx="0" cy="345777"/>
          </a:xfrm>
          <a:prstGeom prst="line">
            <a:avLst/>
          </a:prstGeom>
          <a:ln w="38100">
            <a:solidFill>
              <a:srgbClr val="FFFF00"/>
            </a:solidFill>
            <a:prstDash val="sysDot"/>
          </a:ln>
          <a:effectLst>
            <a:glow rad="25400">
              <a:schemeClr val="tx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254A04F5-4739-B6F4-D253-1B3B1A0911E8}"/>
              </a:ext>
            </a:extLst>
          </p:cNvPr>
          <p:cNvSpPr txBox="1"/>
          <p:nvPr/>
        </p:nvSpPr>
        <p:spPr>
          <a:xfrm>
            <a:off x="14975450" y="4021491"/>
            <a:ext cx="871819" cy="21544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400" dirty="0">
                <a:solidFill>
                  <a:srgbClr val="FFFF00"/>
                </a:solidFill>
                <a:effectLst>
                  <a:glow rad="50800">
                    <a:schemeClr val="tx1"/>
                  </a:glow>
                </a:effectLst>
              </a:rPr>
              <a:t>Partition</a:t>
            </a:r>
            <a:endParaRPr lang="ko-KR" altLang="en-US" sz="1400" baseline="-25000" dirty="0">
              <a:solidFill>
                <a:srgbClr val="FFFF00"/>
              </a:solidFill>
              <a:effectLst>
                <a:glow rad="50800">
                  <a:schemeClr val="tx1"/>
                </a:glow>
              </a:effectLst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EA8F9305-ECDD-4EC8-1BFC-15229320B7F6}"/>
              </a:ext>
            </a:extLst>
          </p:cNvPr>
          <p:cNvSpPr/>
          <p:nvPr/>
        </p:nvSpPr>
        <p:spPr>
          <a:xfrm>
            <a:off x="15378994" y="5045823"/>
            <a:ext cx="108000" cy="108000"/>
          </a:xfrm>
          <a:prstGeom prst="rect">
            <a:avLst/>
          </a:prstGeom>
          <a:solidFill>
            <a:schemeClr val="bg2">
              <a:lumMod val="75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F0D810C-0148-7E44-CC4E-E04D178E37EB}"/>
              </a:ext>
            </a:extLst>
          </p:cNvPr>
          <p:cNvSpPr/>
          <p:nvPr/>
        </p:nvSpPr>
        <p:spPr>
          <a:xfrm>
            <a:off x="15618524" y="5045823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14B4933-3E63-8294-B378-E04C97D54329}"/>
              </a:ext>
            </a:extLst>
          </p:cNvPr>
          <p:cNvCxnSpPr/>
          <p:nvPr/>
        </p:nvCxnSpPr>
        <p:spPr>
          <a:xfrm>
            <a:off x="15432994" y="5153823"/>
            <a:ext cx="0" cy="1034018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B6CC705D-7A02-A68F-2ABD-8492F2C267F7}"/>
              </a:ext>
            </a:extLst>
          </p:cNvPr>
          <p:cNvGraphicFramePr>
            <a:graphicFrameLocks noGrp="1"/>
          </p:cNvGraphicFramePr>
          <p:nvPr/>
        </p:nvGraphicFramePr>
        <p:xfrm>
          <a:off x="15781112" y="4292903"/>
          <a:ext cx="951806" cy="806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180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608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F466839E-DE05-3A0A-9005-989920791B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7017588"/>
              </p:ext>
            </p:extLst>
          </p:nvPr>
        </p:nvGraphicFramePr>
        <p:xfrm>
          <a:off x="48174" y="868118"/>
          <a:ext cx="11977714" cy="5882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771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823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File Handling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Each line is terminated with EOL(End Of Line) like comma, newline character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Binary file has no terminator for line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Advantage: Versatility, Flexibility, User-friendly, Cross-platform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Disadvantage: Error-prone, Security risks, Complexity, Performance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File Open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Syntax: f = open(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r”filename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”, “mode”) [r is used for preventing to be treated as special character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r: open existing file for read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w: open existing file for write(If already contains data, override data and if file isn’t exist, create file)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a: open existing file for append(not override), Create file if file isn’t exist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r+: read and write, override data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w+: read and write, override data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a+: read and append, not override(Create file if file isn’t exist)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File Read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Using for loop like for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in file: print(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Using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file.read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 or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file.read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(length) like print(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file.read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()) or print(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file.read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(5))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Using with statement like with open(“test.txt”) as file: data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file.read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(), print(data)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Using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file.readline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()[Read 1 line] or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file.readlines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()[Read all line]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File Creating and Write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Using write() like f = open(‘test.txt’, ‘w’),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f.write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(“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asd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”)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Using with() and write() like with open(‘test.txt’, ‘w’) as f: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f.write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(“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asd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”)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Using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writelines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‘\n’ is treated as special character of 2 bytes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Functions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rstrip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(): strip each line of file off spaces from right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lstrip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(): strip each line of file off spaces from left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File Close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Using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file.close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pSp>
        <p:nvGrpSpPr>
          <p:cNvPr id="62" name="그룹 61">
            <a:extLst>
              <a:ext uri="{FF2B5EF4-FFF2-40B4-BE49-F238E27FC236}">
                <a16:creationId xmlns:a16="http://schemas.microsoft.com/office/drawing/2014/main" id="{92B8EC5D-C781-E850-8F6C-2AEEB39AA287}"/>
              </a:ext>
            </a:extLst>
          </p:cNvPr>
          <p:cNvGrpSpPr/>
          <p:nvPr/>
        </p:nvGrpSpPr>
        <p:grpSpPr>
          <a:xfrm>
            <a:off x="6174244" y="2626365"/>
            <a:ext cx="1494931" cy="921292"/>
            <a:chOff x="5088764" y="4222482"/>
            <a:chExt cx="3307523" cy="2038350"/>
          </a:xfrm>
        </p:grpSpPr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3E341854-BBA4-ACA5-4493-C5601A04F28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00637" y="4222482"/>
              <a:ext cx="3295650" cy="1143000"/>
            </a:xfrm>
            <a:prstGeom prst="rect">
              <a:avLst/>
            </a:prstGeom>
          </p:spPr>
        </p:pic>
        <p:pic>
          <p:nvPicPr>
            <p:cNvPr id="61" name="그림 60">
              <a:extLst>
                <a:ext uri="{FF2B5EF4-FFF2-40B4-BE49-F238E27FC236}">
                  <a16:creationId xmlns:a16="http://schemas.microsoft.com/office/drawing/2014/main" id="{E01E4CDD-3CD4-2E33-51E5-16D6D05AA0B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088764" y="5365482"/>
              <a:ext cx="1781174" cy="895350"/>
            </a:xfrm>
            <a:prstGeom prst="rect">
              <a:avLst/>
            </a:prstGeom>
          </p:spPr>
        </p:pic>
      </p:grp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1B1C2A9F-28F5-C810-6ABB-BD79CF695555}"/>
              </a:ext>
            </a:extLst>
          </p:cNvPr>
          <p:cNvGrpSpPr/>
          <p:nvPr/>
        </p:nvGrpSpPr>
        <p:grpSpPr>
          <a:xfrm>
            <a:off x="7040847" y="945226"/>
            <a:ext cx="4727147" cy="1155736"/>
            <a:chOff x="5964062" y="955174"/>
            <a:chExt cx="4961368" cy="1213001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E1A72E9D-63F9-0CEF-58F5-058E4A715E5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964062" y="955174"/>
              <a:ext cx="3063771" cy="773872"/>
            </a:xfrm>
            <a:prstGeom prst="rect">
              <a:avLst/>
            </a:prstGeom>
          </p:spPr>
        </p:pic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id="{DBE72394-EAD1-A601-4E9A-1F6DA7A98C4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964062" y="1722125"/>
              <a:ext cx="1788786" cy="348877"/>
            </a:xfrm>
            <a:prstGeom prst="rect">
              <a:avLst/>
            </a:prstGeom>
          </p:spPr>
        </p:pic>
        <p:pic>
          <p:nvPicPr>
            <p:cNvPr id="57" name="그림 56">
              <a:extLst>
                <a:ext uri="{FF2B5EF4-FFF2-40B4-BE49-F238E27FC236}">
                  <a16:creationId xmlns:a16="http://schemas.microsoft.com/office/drawing/2014/main" id="{F7D5431F-AB2F-0D24-A295-D9716E0B992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022467" y="958920"/>
              <a:ext cx="1902963" cy="634321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9B5E7360-1461-E5C6-A5D2-AE453B158D8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029587" y="1603629"/>
              <a:ext cx="919766" cy="564546"/>
            </a:xfrm>
            <a:prstGeom prst="rect">
              <a:avLst/>
            </a:prstGeom>
          </p:spPr>
        </p:pic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6E6A254A-B4E0-9DA2-A2EB-D2FA1A2B526A}"/>
              </a:ext>
            </a:extLst>
          </p:cNvPr>
          <p:cNvGrpSpPr/>
          <p:nvPr/>
        </p:nvGrpSpPr>
        <p:grpSpPr>
          <a:xfrm>
            <a:off x="1950443" y="5777642"/>
            <a:ext cx="4345637" cy="820398"/>
            <a:chOff x="3590925" y="2943225"/>
            <a:chExt cx="6600825" cy="1246148"/>
          </a:xfrm>
        </p:grpSpPr>
        <p:pic>
          <p:nvPicPr>
            <p:cNvPr id="65" name="그림 64">
              <a:extLst>
                <a:ext uri="{FF2B5EF4-FFF2-40B4-BE49-F238E27FC236}">
                  <a16:creationId xmlns:a16="http://schemas.microsoft.com/office/drawing/2014/main" id="{224AF469-D8A3-2DA9-E6FB-4E4472E86A1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590925" y="2943225"/>
              <a:ext cx="5010150" cy="971550"/>
            </a:xfrm>
            <a:prstGeom prst="rect">
              <a:avLst/>
            </a:prstGeom>
          </p:spPr>
        </p:pic>
        <p:pic>
          <p:nvPicPr>
            <p:cNvPr id="67" name="그림 66">
              <a:extLst>
                <a:ext uri="{FF2B5EF4-FFF2-40B4-BE49-F238E27FC236}">
                  <a16:creationId xmlns:a16="http://schemas.microsoft.com/office/drawing/2014/main" id="{44362851-210B-D1E8-2A91-77939C1E2F7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590925" y="3922673"/>
              <a:ext cx="6600825" cy="266700"/>
            </a:xfrm>
            <a:prstGeom prst="rect">
              <a:avLst/>
            </a:prstGeom>
          </p:spPr>
        </p:pic>
      </p:grp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0FBB1281-0788-E026-302D-685832CE3D2F}"/>
              </a:ext>
            </a:extLst>
          </p:cNvPr>
          <p:cNvGrpSpPr/>
          <p:nvPr/>
        </p:nvGrpSpPr>
        <p:grpSpPr>
          <a:xfrm>
            <a:off x="7695216" y="2612857"/>
            <a:ext cx="4324679" cy="4043875"/>
            <a:chOff x="7413609" y="2446323"/>
            <a:chExt cx="4504590" cy="4212104"/>
          </a:xfrm>
        </p:grpSpPr>
        <p:pic>
          <p:nvPicPr>
            <p:cNvPr id="70" name="그림 69">
              <a:extLst>
                <a:ext uri="{FF2B5EF4-FFF2-40B4-BE49-F238E27FC236}">
                  <a16:creationId xmlns:a16="http://schemas.microsoft.com/office/drawing/2014/main" id="{12D01D5A-3DCD-3EAD-0869-9596C3BFD81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413609" y="2446323"/>
              <a:ext cx="2832640" cy="4212104"/>
            </a:xfrm>
            <a:prstGeom prst="rect">
              <a:avLst/>
            </a:prstGeom>
          </p:spPr>
        </p:pic>
        <p:pic>
          <p:nvPicPr>
            <p:cNvPr id="72" name="그림 71">
              <a:extLst>
                <a:ext uri="{FF2B5EF4-FFF2-40B4-BE49-F238E27FC236}">
                  <a16:creationId xmlns:a16="http://schemas.microsoft.com/office/drawing/2014/main" id="{928DF617-D479-610B-B991-8A9AF16A9D4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9441002" y="2446323"/>
              <a:ext cx="2477197" cy="11156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1724233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123824" y="-22708"/>
            <a:ext cx="74507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File Handling (2)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9C05B25-E107-2D33-746E-8C76108A3B8E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9F79D5-72E7-2040-D92F-6CC3DD4400F6}"/>
              </a:ext>
            </a:extLst>
          </p:cNvPr>
          <p:cNvSpPr txBox="1"/>
          <p:nvPr/>
        </p:nvSpPr>
        <p:spPr>
          <a:xfrm>
            <a:off x="13310861" y="4324418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b="1" dirty="0"/>
              <a:t>그림 설명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49A7E7D-FC40-B8B4-FFBA-67B9D06C40C5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69D29A7-4288-16C8-F98B-3FCC3ACF8D57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0766C99-8428-3319-4E56-81AF5C33CDD3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32444137-026B-C712-AB5C-9F2A8AF3278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5" name="그림 14">
            <a:extLst>
              <a:ext uri="{FF2B5EF4-FFF2-40B4-BE49-F238E27FC236}">
                <a16:creationId xmlns:a16="http://schemas.microsoft.com/office/drawing/2014/main" id="{A548A6E1-492B-82F3-6A7E-A87113094B8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A79F9B0A-93BF-8719-79AA-7AC38F88953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5BC86D2E-F3E0-1B6A-D698-37B8215D3136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BC14273-01DC-4349-0741-0CFD1A6EB39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0FBF34F3-5C52-18C0-48D5-59EC205A4BFF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A6311009-453E-8556-6B67-5CB0F443471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183F893-8547-9FE5-6EEB-BC971274FFCB}"/>
              </a:ext>
            </a:extLst>
          </p:cNvPr>
          <p:cNvCxnSpPr>
            <a:cxnSpLocks/>
          </p:cNvCxnSpPr>
          <p:nvPr/>
        </p:nvCxnSpPr>
        <p:spPr>
          <a:xfrm flipV="1">
            <a:off x="12634722" y="5810860"/>
            <a:ext cx="0" cy="63151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F43E69BE-DAE4-358A-60BF-507BFAC14E23}"/>
              </a:ext>
            </a:extLst>
          </p:cNvPr>
          <p:cNvGraphicFramePr>
            <a:graphicFrameLocks noGrp="1"/>
          </p:cNvGraphicFramePr>
          <p:nvPr/>
        </p:nvGraphicFramePr>
        <p:xfrm>
          <a:off x="12355361" y="5238932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907E806C-F2F2-63C8-01FE-BA8B94D1ED11}"/>
              </a:ext>
            </a:extLst>
          </p:cNvPr>
          <p:cNvSpPr txBox="1"/>
          <p:nvPr/>
        </p:nvSpPr>
        <p:spPr>
          <a:xfrm>
            <a:off x="13310861" y="4851651"/>
            <a:ext cx="80754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rgbClr val="FF0000"/>
                </a:solidFill>
              </a:rPr>
              <a:t>Mismatch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6E0B7BAB-1AB3-67EA-D187-D10D0CAD884E}"/>
              </a:ext>
            </a:extLst>
          </p:cNvPr>
          <p:cNvCxnSpPr>
            <a:cxnSpLocks/>
          </p:cNvCxnSpPr>
          <p:nvPr/>
        </p:nvCxnSpPr>
        <p:spPr>
          <a:xfrm>
            <a:off x="12800835" y="5923988"/>
            <a:ext cx="369320" cy="0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41BCC5E7-136D-B97C-3C4E-4CA3D23EEE52}"/>
              </a:ext>
            </a:extLst>
          </p:cNvPr>
          <p:cNvGraphicFramePr>
            <a:graphicFrameLocks noGrp="1"/>
          </p:cNvGraphicFramePr>
          <p:nvPr/>
        </p:nvGraphicFramePr>
        <p:xfrm>
          <a:off x="12862378" y="6140710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1615A5FB-8DC2-08AA-574F-2DD311F8D46E}"/>
              </a:ext>
            </a:extLst>
          </p:cNvPr>
          <p:cNvSpPr txBox="1"/>
          <p:nvPr/>
        </p:nvSpPr>
        <p:spPr>
          <a:xfrm>
            <a:off x="13525361" y="5754492"/>
            <a:ext cx="724841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Pattern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20550F9A-4C47-C99C-2CE7-374EB7BC53D6}"/>
              </a:ext>
            </a:extLst>
          </p:cNvPr>
          <p:cNvGraphicFramePr>
            <a:graphicFrameLocks noGrp="1"/>
          </p:cNvGraphicFramePr>
          <p:nvPr/>
        </p:nvGraphicFramePr>
        <p:xfrm>
          <a:off x="12450434" y="689363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10484F1E-A1B7-BCC1-D865-BD1D1687205D}"/>
              </a:ext>
            </a:extLst>
          </p:cNvPr>
          <p:cNvSpPr txBox="1"/>
          <p:nvPr/>
        </p:nvSpPr>
        <p:spPr>
          <a:xfrm>
            <a:off x="14118404" y="4799602"/>
            <a:ext cx="883047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sz="1600">
                <a:solidFill>
                  <a:schemeClr val="tx1"/>
                </a:solidFill>
              </a:rPr>
              <a:t>글자설명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EC28986-B395-A05A-8423-4E6E5FC031A8}"/>
              </a:ext>
            </a:extLst>
          </p:cNvPr>
          <p:cNvGrpSpPr/>
          <p:nvPr/>
        </p:nvGrpSpPr>
        <p:grpSpPr>
          <a:xfrm>
            <a:off x="15008211" y="1152408"/>
            <a:ext cx="1890898" cy="1590196"/>
            <a:chOff x="3203973" y="3273667"/>
            <a:chExt cx="1890898" cy="1590196"/>
          </a:xfrm>
        </p:grpSpPr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DB01CE58-7F2B-0369-4C33-62086324C07F}"/>
                </a:ext>
              </a:extLst>
            </p:cNvPr>
            <p:cNvCxnSpPr>
              <a:cxnSpLocks/>
            </p:cNvCxnSpPr>
            <p:nvPr/>
          </p:nvCxnSpPr>
          <p:spPr>
            <a:xfrm>
              <a:off x="3284602" y="4147619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D8D6F53D-D1AB-11F6-64F7-D0734E26B87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276112" y="4163101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FA2A17F5-53E6-6873-3B75-8F43ADDE6526}"/>
                </a:ext>
              </a:extLst>
            </p:cNvPr>
            <p:cNvSpPr/>
            <p:nvPr/>
          </p:nvSpPr>
          <p:spPr>
            <a:xfrm>
              <a:off x="3924792" y="4087047"/>
              <a:ext cx="121144" cy="121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45B67CED-BD03-655C-ACFA-819888EA580F}"/>
                </a:ext>
              </a:extLst>
            </p:cNvPr>
            <p:cNvSpPr/>
            <p:nvPr/>
          </p:nvSpPr>
          <p:spPr>
            <a:xfrm>
              <a:off x="4355895" y="373511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1BD47E0F-2213-FB48-085A-5695140199E3}"/>
                </a:ext>
              </a:extLst>
            </p:cNvPr>
            <p:cNvSpPr/>
            <p:nvPr/>
          </p:nvSpPr>
          <p:spPr>
            <a:xfrm>
              <a:off x="3546550" y="357498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9A94486-1664-26A1-1673-AE27DAF75458}"/>
                </a:ext>
              </a:extLst>
            </p:cNvPr>
            <p:cNvSpPr txBox="1"/>
            <p:nvPr/>
          </p:nvSpPr>
          <p:spPr>
            <a:xfrm>
              <a:off x="3203973" y="3273667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0220B96-98A4-671A-B200-597786A2760D}"/>
                </a:ext>
              </a:extLst>
            </p:cNvPr>
            <p:cNvSpPr txBox="1"/>
            <p:nvPr/>
          </p:nvSpPr>
          <p:spPr>
            <a:xfrm>
              <a:off x="4370030" y="3511461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1280DEBC-E190-4129-9067-A915FB00F45E}"/>
                </a:ext>
              </a:extLst>
            </p:cNvPr>
            <p:cNvCxnSpPr>
              <a:cxnSpLocks/>
            </p:cNvCxnSpPr>
            <p:nvPr/>
          </p:nvCxnSpPr>
          <p:spPr>
            <a:xfrm>
              <a:off x="4416467" y="3866704"/>
              <a:ext cx="0" cy="280915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0ED8188E-E8B7-7FEA-4AE8-234860D5A164}"/>
                </a:ext>
              </a:extLst>
            </p:cNvPr>
            <p:cNvCxnSpPr>
              <a:cxnSpLocks/>
            </p:cNvCxnSpPr>
            <p:nvPr/>
          </p:nvCxnSpPr>
          <p:spPr>
            <a:xfrm>
              <a:off x="3607122" y="3685993"/>
              <a:ext cx="0" cy="451364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D965A572-F6AE-E586-E542-D51D87B1B662}"/>
                </a:ext>
              </a:extLst>
            </p:cNvPr>
            <p:cNvCxnSpPr>
              <a:cxnSpLocks/>
            </p:cNvCxnSpPr>
            <p:nvPr/>
          </p:nvCxnSpPr>
          <p:spPr>
            <a:xfrm>
              <a:off x="3976874" y="3795086"/>
              <a:ext cx="379021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B4BE8710-79FB-7423-A078-0D06D26DE89F}"/>
                </a:ext>
              </a:extLst>
            </p:cNvPr>
            <p:cNvCxnSpPr>
              <a:cxnSpLocks/>
            </p:cNvCxnSpPr>
            <p:nvPr/>
          </p:nvCxnSpPr>
          <p:spPr>
            <a:xfrm>
              <a:off x="3667694" y="3635555"/>
              <a:ext cx="309180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4351F21-D611-03DC-E69F-F7DCF4347A69}"/>
                </a:ext>
              </a:extLst>
            </p:cNvPr>
            <p:cNvSpPr txBox="1"/>
            <p:nvPr/>
          </p:nvSpPr>
          <p:spPr>
            <a:xfrm>
              <a:off x="3945624" y="4228768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</a:t>
              </a:r>
              <a:r>
                <a:rPr lang="en-US" altLang="ko-KR" dirty="0" err="1">
                  <a:solidFill>
                    <a:schemeClr val="tx1"/>
                  </a:solidFill>
                </a:rPr>
                <a:t>x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, </a:t>
              </a:r>
              <a:r>
                <a:rPr lang="en-US" altLang="ko-KR" dirty="0" err="1">
                  <a:solidFill>
                    <a:schemeClr val="tx1"/>
                  </a:solidFill>
                </a:rPr>
                <a:t>y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B4D36F8A-9A17-2052-D443-B7345E66B7EC}"/>
                </a:ext>
              </a:extLst>
            </p:cNvPr>
            <p:cNvCxnSpPr>
              <a:stCxn id="32" idx="1"/>
              <a:endCxn id="34" idx="5"/>
            </p:cNvCxnSpPr>
            <p:nvPr/>
          </p:nvCxnSpPr>
          <p:spPr>
            <a:xfrm flipH="1" flipV="1">
              <a:off x="3649953" y="3678386"/>
              <a:ext cx="292580" cy="426402"/>
            </a:xfrm>
            <a:prstGeom prst="straightConnector1">
              <a:avLst/>
            </a:prstGeom>
            <a:noFill/>
            <a:ln w="38100">
              <a:solidFill>
                <a:srgbClr val="0000FF"/>
              </a:solidFill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723E5952-83E2-9DD0-3A40-1755F5D0B80B}"/>
              </a:ext>
            </a:extLst>
          </p:cNvPr>
          <p:cNvCxnSpPr>
            <a:cxnSpLocks/>
          </p:cNvCxnSpPr>
          <p:nvPr/>
        </p:nvCxnSpPr>
        <p:spPr>
          <a:xfrm>
            <a:off x="15411360" y="4289018"/>
            <a:ext cx="0" cy="345777"/>
          </a:xfrm>
          <a:prstGeom prst="line">
            <a:avLst/>
          </a:prstGeom>
          <a:ln w="38100">
            <a:solidFill>
              <a:srgbClr val="FFFF00"/>
            </a:solidFill>
            <a:prstDash val="sysDot"/>
          </a:ln>
          <a:effectLst>
            <a:glow rad="25400">
              <a:schemeClr val="tx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254A04F5-4739-B6F4-D253-1B3B1A0911E8}"/>
              </a:ext>
            </a:extLst>
          </p:cNvPr>
          <p:cNvSpPr txBox="1"/>
          <p:nvPr/>
        </p:nvSpPr>
        <p:spPr>
          <a:xfrm>
            <a:off x="14975450" y="4021491"/>
            <a:ext cx="871819" cy="21544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400" dirty="0">
                <a:solidFill>
                  <a:srgbClr val="FFFF00"/>
                </a:solidFill>
                <a:effectLst>
                  <a:glow rad="50800">
                    <a:schemeClr val="tx1"/>
                  </a:glow>
                </a:effectLst>
              </a:rPr>
              <a:t>Partition</a:t>
            </a:r>
            <a:endParaRPr lang="ko-KR" altLang="en-US" sz="1400" baseline="-25000" dirty="0">
              <a:solidFill>
                <a:srgbClr val="FFFF00"/>
              </a:solidFill>
              <a:effectLst>
                <a:glow rad="50800">
                  <a:schemeClr val="tx1"/>
                </a:glow>
              </a:effectLst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EA8F9305-ECDD-4EC8-1BFC-15229320B7F6}"/>
              </a:ext>
            </a:extLst>
          </p:cNvPr>
          <p:cNvSpPr/>
          <p:nvPr/>
        </p:nvSpPr>
        <p:spPr>
          <a:xfrm>
            <a:off x="15378994" y="5045823"/>
            <a:ext cx="108000" cy="108000"/>
          </a:xfrm>
          <a:prstGeom prst="rect">
            <a:avLst/>
          </a:prstGeom>
          <a:solidFill>
            <a:schemeClr val="bg2">
              <a:lumMod val="75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F0D810C-0148-7E44-CC4E-E04D178E37EB}"/>
              </a:ext>
            </a:extLst>
          </p:cNvPr>
          <p:cNvSpPr/>
          <p:nvPr/>
        </p:nvSpPr>
        <p:spPr>
          <a:xfrm>
            <a:off x="15618524" y="5045823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14B4933-3E63-8294-B378-E04C97D54329}"/>
              </a:ext>
            </a:extLst>
          </p:cNvPr>
          <p:cNvCxnSpPr/>
          <p:nvPr/>
        </p:nvCxnSpPr>
        <p:spPr>
          <a:xfrm>
            <a:off x="15432994" y="5153823"/>
            <a:ext cx="0" cy="1034018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B6CC705D-7A02-A68F-2ABD-8492F2C267F7}"/>
              </a:ext>
            </a:extLst>
          </p:cNvPr>
          <p:cNvGraphicFramePr>
            <a:graphicFrameLocks noGrp="1"/>
          </p:cNvGraphicFramePr>
          <p:nvPr/>
        </p:nvGraphicFramePr>
        <p:xfrm>
          <a:off x="15781112" y="4292903"/>
          <a:ext cx="951806" cy="806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180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608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F466839E-DE05-3A0A-9005-989920791B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9783607"/>
              </p:ext>
            </p:extLst>
          </p:nvPr>
        </p:nvGraphicFramePr>
        <p:xfrm>
          <a:off x="48174" y="868118"/>
          <a:ext cx="11977714" cy="5882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771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82380"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with Statement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Used in exception handling to make code cleaner and more readable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Syntax: with open(“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file_name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”, “mode”) as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file_val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    #statements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When using with statement,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file.close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 isn’t needed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with statement itself ensures proper acquisition and release of resources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If not use with statement, must close file for applying modification of file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To use with statement in user-defined objects, add __enter__() and __exit()__ in object methods(Context Manager)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as soon as execution with statement, instance is created and __enter__() is called(return file descriptor)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If code inside with statement is executed, __exit__() is called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contextlib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module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to support with statement in user-defined objects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yield Statement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Suspends execution of function and sends value back to caller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Retain state to enable function to resume where it left off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Use yield when want to iterate over a sequence and don’t want to store entire sequence in memory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Used in generators(generator function is defined like normal function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If def contains yield, function automatically becomes generator function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Difference of return and yield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Return send value back to caller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Yield produce a sequence of values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B3089309-E4DB-4AE6-D166-DFE258717D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34782" y="1453724"/>
            <a:ext cx="2885022" cy="232274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1E9FA40-47BB-1FA3-040B-A0CDC4D7DF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34782" y="1047235"/>
            <a:ext cx="2309356" cy="334689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234EB483-CD47-45C5-7905-44BE166B82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37728" y="3858413"/>
            <a:ext cx="2468516" cy="2750632"/>
          </a:xfrm>
          <a:prstGeom prst="rect">
            <a:avLst/>
          </a:prstGeom>
        </p:spPr>
      </p:pic>
      <p:grpSp>
        <p:nvGrpSpPr>
          <p:cNvPr id="58" name="그룹 57">
            <a:extLst>
              <a:ext uri="{FF2B5EF4-FFF2-40B4-BE49-F238E27FC236}">
                <a16:creationId xmlns:a16="http://schemas.microsoft.com/office/drawing/2014/main" id="{F8523841-8C35-B13F-5C3E-E93A62E46312}"/>
              </a:ext>
            </a:extLst>
          </p:cNvPr>
          <p:cNvGrpSpPr/>
          <p:nvPr/>
        </p:nvGrpSpPr>
        <p:grpSpPr>
          <a:xfrm>
            <a:off x="6460978" y="4282571"/>
            <a:ext cx="2468517" cy="2302308"/>
            <a:chOff x="4186237" y="1647825"/>
            <a:chExt cx="3819525" cy="3562350"/>
          </a:xfrm>
        </p:grpSpPr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3B37B785-128C-D5C4-34A1-D84E3516C83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186237" y="1647825"/>
              <a:ext cx="3819525" cy="3562350"/>
            </a:xfrm>
            <a:prstGeom prst="rect">
              <a:avLst/>
            </a:prstGeom>
          </p:spPr>
        </p:pic>
        <p:pic>
          <p:nvPicPr>
            <p:cNvPr id="56" name="그림 55">
              <a:extLst>
                <a:ext uri="{FF2B5EF4-FFF2-40B4-BE49-F238E27FC236}">
                  <a16:creationId xmlns:a16="http://schemas.microsoft.com/office/drawing/2014/main" id="{826679A0-F838-0592-F9B2-3EF533476E0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576275" y="2456636"/>
              <a:ext cx="409575" cy="27336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9576482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123824" y="-22708"/>
            <a:ext cx="74507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File Handling (3)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9C05B25-E107-2D33-746E-8C76108A3B8E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9F79D5-72E7-2040-D92F-6CC3DD4400F6}"/>
              </a:ext>
            </a:extLst>
          </p:cNvPr>
          <p:cNvSpPr txBox="1"/>
          <p:nvPr/>
        </p:nvSpPr>
        <p:spPr>
          <a:xfrm>
            <a:off x="13310861" y="4324418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b="1" dirty="0"/>
              <a:t>그림 설명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49A7E7D-FC40-B8B4-FFBA-67B9D06C40C5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69D29A7-4288-16C8-F98B-3FCC3ACF8D57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0766C99-8428-3319-4E56-81AF5C33CDD3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32444137-026B-C712-AB5C-9F2A8AF3278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5" name="그림 14">
            <a:extLst>
              <a:ext uri="{FF2B5EF4-FFF2-40B4-BE49-F238E27FC236}">
                <a16:creationId xmlns:a16="http://schemas.microsoft.com/office/drawing/2014/main" id="{A548A6E1-492B-82F3-6A7E-A87113094B8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A79F9B0A-93BF-8719-79AA-7AC38F88953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5BC86D2E-F3E0-1B6A-D698-37B8215D3136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BC14273-01DC-4349-0741-0CFD1A6EB39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0FBF34F3-5C52-18C0-48D5-59EC205A4BFF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A6311009-453E-8556-6B67-5CB0F443471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183F893-8547-9FE5-6EEB-BC971274FFCB}"/>
              </a:ext>
            </a:extLst>
          </p:cNvPr>
          <p:cNvCxnSpPr>
            <a:cxnSpLocks/>
          </p:cNvCxnSpPr>
          <p:nvPr/>
        </p:nvCxnSpPr>
        <p:spPr>
          <a:xfrm flipV="1">
            <a:off x="12634722" y="5810860"/>
            <a:ext cx="0" cy="63151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F43E69BE-DAE4-358A-60BF-507BFAC14E23}"/>
              </a:ext>
            </a:extLst>
          </p:cNvPr>
          <p:cNvGraphicFramePr>
            <a:graphicFrameLocks noGrp="1"/>
          </p:cNvGraphicFramePr>
          <p:nvPr/>
        </p:nvGraphicFramePr>
        <p:xfrm>
          <a:off x="12355361" y="5238932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907E806C-F2F2-63C8-01FE-BA8B94D1ED11}"/>
              </a:ext>
            </a:extLst>
          </p:cNvPr>
          <p:cNvSpPr txBox="1"/>
          <p:nvPr/>
        </p:nvSpPr>
        <p:spPr>
          <a:xfrm>
            <a:off x="13310861" y="4851651"/>
            <a:ext cx="80754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rgbClr val="FF0000"/>
                </a:solidFill>
              </a:rPr>
              <a:t>Mismatch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6E0B7BAB-1AB3-67EA-D187-D10D0CAD884E}"/>
              </a:ext>
            </a:extLst>
          </p:cNvPr>
          <p:cNvCxnSpPr>
            <a:cxnSpLocks/>
          </p:cNvCxnSpPr>
          <p:nvPr/>
        </p:nvCxnSpPr>
        <p:spPr>
          <a:xfrm>
            <a:off x="12800835" y="5923988"/>
            <a:ext cx="369320" cy="0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41BCC5E7-136D-B97C-3C4E-4CA3D23EEE52}"/>
              </a:ext>
            </a:extLst>
          </p:cNvPr>
          <p:cNvGraphicFramePr>
            <a:graphicFrameLocks noGrp="1"/>
          </p:cNvGraphicFramePr>
          <p:nvPr/>
        </p:nvGraphicFramePr>
        <p:xfrm>
          <a:off x="12862378" y="6140710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1615A5FB-8DC2-08AA-574F-2DD311F8D46E}"/>
              </a:ext>
            </a:extLst>
          </p:cNvPr>
          <p:cNvSpPr txBox="1"/>
          <p:nvPr/>
        </p:nvSpPr>
        <p:spPr>
          <a:xfrm>
            <a:off x="13525361" y="5754492"/>
            <a:ext cx="724841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Pattern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20550F9A-4C47-C99C-2CE7-374EB7BC53D6}"/>
              </a:ext>
            </a:extLst>
          </p:cNvPr>
          <p:cNvGraphicFramePr>
            <a:graphicFrameLocks noGrp="1"/>
          </p:cNvGraphicFramePr>
          <p:nvPr/>
        </p:nvGraphicFramePr>
        <p:xfrm>
          <a:off x="12450434" y="689363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10484F1E-A1B7-BCC1-D865-BD1D1687205D}"/>
              </a:ext>
            </a:extLst>
          </p:cNvPr>
          <p:cNvSpPr txBox="1"/>
          <p:nvPr/>
        </p:nvSpPr>
        <p:spPr>
          <a:xfrm>
            <a:off x="14118404" y="4799602"/>
            <a:ext cx="883047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sz="1600">
                <a:solidFill>
                  <a:schemeClr val="tx1"/>
                </a:solidFill>
              </a:rPr>
              <a:t>글자설명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EC28986-B395-A05A-8423-4E6E5FC031A8}"/>
              </a:ext>
            </a:extLst>
          </p:cNvPr>
          <p:cNvGrpSpPr/>
          <p:nvPr/>
        </p:nvGrpSpPr>
        <p:grpSpPr>
          <a:xfrm>
            <a:off x="15008211" y="1152408"/>
            <a:ext cx="1890898" cy="1590196"/>
            <a:chOff x="3203973" y="3273667"/>
            <a:chExt cx="1890898" cy="1590196"/>
          </a:xfrm>
        </p:grpSpPr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DB01CE58-7F2B-0369-4C33-62086324C07F}"/>
                </a:ext>
              </a:extLst>
            </p:cNvPr>
            <p:cNvCxnSpPr>
              <a:cxnSpLocks/>
            </p:cNvCxnSpPr>
            <p:nvPr/>
          </p:nvCxnSpPr>
          <p:spPr>
            <a:xfrm>
              <a:off x="3284602" y="4147619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D8D6F53D-D1AB-11F6-64F7-D0734E26B87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276112" y="4163101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FA2A17F5-53E6-6873-3B75-8F43ADDE6526}"/>
                </a:ext>
              </a:extLst>
            </p:cNvPr>
            <p:cNvSpPr/>
            <p:nvPr/>
          </p:nvSpPr>
          <p:spPr>
            <a:xfrm>
              <a:off x="3924792" y="4087047"/>
              <a:ext cx="121144" cy="121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45B67CED-BD03-655C-ACFA-819888EA580F}"/>
                </a:ext>
              </a:extLst>
            </p:cNvPr>
            <p:cNvSpPr/>
            <p:nvPr/>
          </p:nvSpPr>
          <p:spPr>
            <a:xfrm>
              <a:off x="4355895" y="373511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1BD47E0F-2213-FB48-085A-5695140199E3}"/>
                </a:ext>
              </a:extLst>
            </p:cNvPr>
            <p:cNvSpPr/>
            <p:nvPr/>
          </p:nvSpPr>
          <p:spPr>
            <a:xfrm>
              <a:off x="3546550" y="357498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9A94486-1664-26A1-1673-AE27DAF75458}"/>
                </a:ext>
              </a:extLst>
            </p:cNvPr>
            <p:cNvSpPr txBox="1"/>
            <p:nvPr/>
          </p:nvSpPr>
          <p:spPr>
            <a:xfrm>
              <a:off x="3203973" y="3273667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0220B96-98A4-671A-B200-597786A2760D}"/>
                </a:ext>
              </a:extLst>
            </p:cNvPr>
            <p:cNvSpPr txBox="1"/>
            <p:nvPr/>
          </p:nvSpPr>
          <p:spPr>
            <a:xfrm>
              <a:off x="4370030" y="3511461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1280DEBC-E190-4129-9067-A915FB00F45E}"/>
                </a:ext>
              </a:extLst>
            </p:cNvPr>
            <p:cNvCxnSpPr>
              <a:cxnSpLocks/>
            </p:cNvCxnSpPr>
            <p:nvPr/>
          </p:nvCxnSpPr>
          <p:spPr>
            <a:xfrm>
              <a:off x="4416467" y="3866704"/>
              <a:ext cx="0" cy="280915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0ED8188E-E8B7-7FEA-4AE8-234860D5A164}"/>
                </a:ext>
              </a:extLst>
            </p:cNvPr>
            <p:cNvCxnSpPr>
              <a:cxnSpLocks/>
            </p:cNvCxnSpPr>
            <p:nvPr/>
          </p:nvCxnSpPr>
          <p:spPr>
            <a:xfrm>
              <a:off x="3607122" y="3685993"/>
              <a:ext cx="0" cy="451364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D965A572-F6AE-E586-E542-D51D87B1B662}"/>
                </a:ext>
              </a:extLst>
            </p:cNvPr>
            <p:cNvCxnSpPr>
              <a:cxnSpLocks/>
            </p:cNvCxnSpPr>
            <p:nvPr/>
          </p:nvCxnSpPr>
          <p:spPr>
            <a:xfrm>
              <a:off x="3976874" y="3795086"/>
              <a:ext cx="379021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B4BE8710-79FB-7423-A078-0D06D26DE89F}"/>
                </a:ext>
              </a:extLst>
            </p:cNvPr>
            <p:cNvCxnSpPr>
              <a:cxnSpLocks/>
            </p:cNvCxnSpPr>
            <p:nvPr/>
          </p:nvCxnSpPr>
          <p:spPr>
            <a:xfrm>
              <a:off x="3667694" y="3635555"/>
              <a:ext cx="309180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4351F21-D611-03DC-E69F-F7DCF4347A69}"/>
                </a:ext>
              </a:extLst>
            </p:cNvPr>
            <p:cNvSpPr txBox="1"/>
            <p:nvPr/>
          </p:nvSpPr>
          <p:spPr>
            <a:xfrm>
              <a:off x="3945624" y="4228768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</a:t>
              </a:r>
              <a:r>
                <a:rPr lang="en-US" altLang="ko-KR" dirty="0" err="1">
                  <a:solidFill>
                    <a:schemeClr val="tx1"/>
                  </a:solidFill>
                </a:rPr>
                <a:t>x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, </a:t>
              </a:r>
              <a:r>
                <a:rPr lang="en-US" altLang="ko-KR" dirty="0" err="1">
                  <a:solidFill>
                    <a:schemeClr val="tx1"/>
                  </a:solidFill>
                </a:rPr>
                <a:t>y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B4D36F8A-9A17-2052-D443-B7345E66B7EC}"/>
                </a:ext>
              </a:extLst>
            </p:cNvPr>
            <p:cNvCxnSpPr>
              <a:stCxn id="32" idx="1"/>
              <a:endCxn id="34" idx="5"/>
            </p:cNvCxnSpPr>
            <p:nvPr/>
          </p:nvCxnSpPr>
          <p:spPr>
            <a:xfrm flipH="1" flipV="1">
              <a:off x="3649953" y="3678386"/>
              <a:ext cx="292580" cy="426402"/>
            </a:xfrm>
            <a:prstGeom prst="straightConnector1">
              <a:avLst/>
            </a:prstGeom>
            <a:noFill/>
            <a:ln w="38100">
              <a:solidFill>
                <a:srgbClr val="0000FF"/>
              </a:solidFill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723E5952-83E2-9DD0-3A40-1755F5D0B80B}"/>
              </a:ext>
            </a:extLst>
          </p:cNvPr>
          <p:cNvCxnSpPr>
            <a:cxnSpLocks/>
          </p:cNvCxnSpPr>
          <p:nvPr/>
        </p:nvCxnSpPr>
        <p:spPr>
          <a:xfrm>
            <a:off x="15411360" y="4289018"/>
            <a:ext cx="0" cy="345777"/>
          </a:xfrm>
          <a:prstGeom prst="line">
            <a:avLst/>
          </a:prstGeom>
          <a:ln w="38100">
            <a:solidFill>
              <a:srgbClr val="FFFF00"/>
            </a:solidFill>
            <a:prstDash val="sysDot"/>
          </a:ln>
          <a:effectLst>
            <a:glow rad="25400">
              <a:schemeClr val="tx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254A04F5-4739-B6F4-D253-1B3B1A0911E8}"/>
              </a:ext>
            </a:extLst>
          </p:cNvPr>
          <p:cNvSpPr txBox="1"/>
          <p:nvPr/>
        </p:nvSpPr>
        <p:spPr>
          <a:xfrm>
            <a:off x="14975450" y="4021491"/>
            <a:ext cx="871819" cy="21544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400" dirty="0">
                <a:solidFill>
                  <a:srgbClr val="FFFF00"/>
                </a:solidFill>
                <a:effectLst>
                  <a:glow rad="50800">
                    <a:schemeClr val="tx1"/>
                  </a:glow>
                </a:effectLst>
              </a:rPr>
              <a:t>Partition</a:t>
            </a:r>
            <a:endParaRPr lang="ko-KR" altLang="en-US" sz="1400" baseline="-25000" dirty="0">
              <a:solidFill>
                <a:srgbClr val="FFFF00"/>
              </a:solidFill>
              <a:effectLst>
                <a:glow rad="50800">
                  <a:schemeClr val="tx1"/>
                </a:glow>
              </a:effectLst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EA8F9305-ECDD-4EC8-1BFC-15229320B7F6}"/>
              </a:ext>
            </a:extLst>
          </p:cNvPr>
          <p:cNvSpPr/>
          <p:nvPr/>
        </p:nvSpPr>
        <p:spPr>
          <a:xfrm>
            <a:off x="15378994" y="5045823"/>
            <a:ext cx="108000" cy="108000"/>
          </a:xfrm>
          <a:prstGeom prst="rect">
            <a:avLst/>
          </a:prstGeom>
          <a:solidFill>
            <a:schemeClr val="bg2">
              <a:lumMod val="75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F0D810C-0148-7E44-CC4E-E04D178E37EB}"/>
              </a:ext>
            </a:extLst>
          </p:cNvPr>
          <p:cNvSpPr/>
          <p:nvPr/>
        </p:nvSpPr>
        <p:spPr>
          <a:xfrm>
            <a:off x="15618524" y="5045823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14B4933-3E63-8294-B378-E04C97D54329}"/>
              </a:ext>
            </a:extLst>
          </p:cNvPr>
          <p:cNvCxnSpPr/>
          <p:nvPr/>
        </p:nvCxnSpPr>
        <p:spPr>
          <a:xfrm>
            <a:off x="15432994" y="5153823"/>
            <a:ext cx="0" cy="1034018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B6CC705D-7A02-A68F-2ABD-8492F2C267F7}"/>
              </a:ext>
            </a:extLst>
          </p:cNvPr>
          <p:cNvGraphicFramePr>
            <a:graphicFrameLocks noGrp="1"/>
          </p:cNvGraphicFramePr>
          <p:nvPr/>
        </p:nvGraphicFramePr>
        <p:xfrm>
          <a:off x="15781112" y="4292903"/>
          <a:ext cx="951806" cy="806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180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608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F466839E-DE05-3A0A-9005-989920791B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3117504"/>
              </p:ext>
            </p:extLst>
          </p:nvPr>
        </p:nvGraphicFramePr>
        <p:xfrm>
          <a:off x="48174" y="868118"/>
          <a:ext cx="11977714" cy="5882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771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82380"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Reading and Writing CSV File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CSV(Comma Separated Values) is the most common import/export format for spreadsheet, DB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For handling csv file, import csv module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For opening file, use open()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For reading, use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csv.reader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Syntax: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csv.reader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csvfile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dialect=‘excel’, **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fmtparams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For writing, use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csv.writer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Syntax: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csv.writer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csvfile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dialect=‘excel’, **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fmtparams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writerow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(fields): write single line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writerows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(rows): write multiple line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csv.DictWriter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csvfile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fieldnames,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restval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=‘’,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extrasaction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=‘raise’, dialect=‘excel’, *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args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**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kwds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wrtieheader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(): write 1st row of file using specified fieldnames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writerows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dict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): write all rows, only value of dictionary is written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pSp>
        <p:nvGrpSpPr>
          <p:cNvPr id="9" name="그룹 8">
            <a:extLst>
              <a:ext uri="{FF2B5EF4-FFF2-40B4-BE49-F238E27FC236}">
                <a16:creationId xmlns:a16="http://schemas.microsoft.com/office/drawing/2014/main" id="{C073DE5C-B6BE-1937-CBDE-175B10020323}"/>
              </a:ext>
            </a:extLst>
          </p:cNvPr>
          <p:cNvGrpSpPr/>
          <p:nvPr/>
        </p:nvGrpSpPr>
        <p:grpSpPr>
          <a:xfrm>
            <a:off x="8091124" y="950963"/>
            <a:ext cx="3708120" cy="1568069"/>
            <a:chOff x="7366280" y="1828868"/>
            <a:chExt cx="5901398" cy="2495550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83127C70-DBEB-B20B-F48F-0C8160AF1DB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366280" y="1828868"/>
              <a:ext cx="3905250" cy="2495550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7A8F2000-E93D-B9EB-C728-30A40134B94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267428" y="1854678"/>
              <a:ext cx="2000250" cy="1200150"/>
            </a:xfrm>
            <a:prstGeom prst="rect">
              <a:avLst/>
            </a:prstGeom>
          </p:spPr>
        </p:pic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0D1B1B18-46EC-A4D9-0A2F-B9D8FEE6B2E3}"/>
              </a:ext>
            </a:extLst>
          </p:cNvPr>
          <p:cNvGrpSpPr/>
          <p:nvPr/>
        </p:nvGrpSpPr>
        <p:grpSpPr>
          <a:xfrm>
            <a:off x="7883230" y="2652029"/>
            <a:ext cx="3939019" cy="3373879"/>
            <a:chOff x="-789419" y="0"/>
            <a:chExt cx="6638926" cy="5686425"/>
          </a:xfrm>
        </p:grpSpPr>
        <p:pic>
          <p:nvPicPr>
            <p:cNvPr id="50" name="그림 49">
              <a:extLst>
                <a:ext uri="{FF2B5EF4-FFF2-40B4-BE49-F238E27FC236}">
                  <a16:creationId xmlns:a16="http://schemas.microsoft.com/office/drawing/2014/main" id="{E81C2525-E53F-1793-4529-ECB9A89BB3C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789419" y="0"/>
              <a:ext cx="6638925" cy="5686425"/>
            </a:xfrm>
            <a:prstGeom prst="rect">
              <a:avLst/>
            </a:prstGeom>
          </p:spPr>
        </p:pic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id="{EA552D26-00C3-82C2-4747-B980BAE7F86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184721" y="2026360"/>
              <a:ext cx="2664786" cy="172517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658453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123824" y="-22708"/>
            <a:ext cx="74507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Operator Overloading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9C05B25-E107-2D33-746E-8C76108A3B8E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9F79D5-72E7-2040-D92F-6CC3DD4400F6}"/>
              </a:ext>
            </a:extLst>
          </p:cNvPr>
          <p:cNvSpPr txBox="1"/>
          <p:nvPr/>
        </p:nvSpPr>
        <p:spPr>
          <a:xfrm>
            <a:off x="13310861" y="4324418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b="1" dirty="0"/>
              <a:t>그림 설명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49A7E7D-FC40-B8B4-FFBA-67B9D06C40C5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69D29A7-4288-16C8-F98B-3FCC3ACF8D57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0766C99-8428-3319-4E56-81AF5C33CDD3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32444137-026B-C712-AB5C-9F2A8AF3278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5" name="그림 14">
            <a:extLst>
              <a:ext uri="{FF2B5EF4-FFF2-40B4-BE49-F238E27FC236}">
                <a16:creationId xmlns:a16="http://schemas.microsoft.com/office/drawing/2014/main" id="{A548A6E1-492B-82F3-6A7E-A87113094B8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A79F9B0A-93BF-8719-79AA-7AC38F88953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5BC86D2E-F3E0-1B6A-D698-37B8215D3136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BC14273-01DC-4349-0741-0CFD1A6EB39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0FBF34F3-5C52-18C0-48D5-59EC205A4BFF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A6311009-453E-8556-6B67-5CB0F443471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183F893-8547-9FE5-6EEB-BC971274FFCB}"/>
              </a:ext>
            </a:extLst>
          </p:cNvPr>
          <p:cNvCxnSpPr>
            <a:cxnSpLocks/>
          </p:cNvCxnSpPr>
          <p:nvPr/>
        </p:nvCxnSpPr>
        <p:spPr>
          <a:xfrm flipV="1">
            <a:off x="12634722" y="5810860"/>
            <a:ext cx="0" cy="63151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F43E69BE-DAE4-358A-60BF-507BFAC14E23}"/>
              </a:ext>
            </a:extLst>
          </p:cNvPr>
          <p:cNvGraphicFramePr>
            <a:graphicFrameLocks noGrp="1"/>
          </p:cNvGraphicFramePr>
          <p:nvPr/>
        </p:nvGraphicFramePr>
        <p:xfrm>
          <a:off x="12355361" y="5238932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907E806C-F2F2-63C8-01FE-BA8B94D1ED11}"/>
              </a:ext>
            </a:extLst>
          </p:cNvPr>
          <p:cNvSpPr txBox="1"/>
          <p:nvPr/>
        </p:nvSpPr>
        <p:spPr>
          <a:xfrm>
            <a:off x="13310861" y="4851651"/>
            <a:ext cx="80754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rgbClr val="FF0000"/>
                </a:solidFill>
              </a:rPr>
              <a:t>Mismatch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6E0B7BAB-1AB3-67EA-D187-D10D0CAD884E}"/>
              </a:ext>
            </a:extLst>
          </p:cNvPr>
          <p:cNvCxnSpPr>
            <a:cxnSpLocks/>
          </p:cNvCxnSpPr>
          <p:nvPr/>
        </p:nvCxnSpPr>
        <p:spPr>
          <a:xfrm>
            <a:off x="12800835" y="5923988"/>
            <a:ext cx="369320" cy="0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41BCC5E7-136D-B97C-3C4E-4CA3D23EEE52}"/>
              </a:ext>
            </a:extLst>
          </p:cNvPr>
          <p:cNvGraphicFramePr>
            <a:graphicFrameLocks noGrp="1"/>
          </p:cNvGraphicFramePr>
          <p:nvPr/>
        </p:nvGraphicFramePr>
        <p:xfrm>
          <a:off x="12862378" y="6140710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1615A5FB-8DC2-08AA-574F-2DD311F8D46E}"/>
              </a:ext>
            </a:extLst>
          </p:cNvPr>
          <p:cNvSpPr txBox="1"/>
          <p:nvPr/>
        </p:nvSpPr>
        <p:spPr>
          <a:xfrm>
            <a:off x="13525361" y="5754492"/>
            <a:ext cx="724841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Pattern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20550F9A-4C47-C99C-2CE7-374EB7BC53D6}"/>
              </a:ext>
            </a:extLst>
          </p:cNvPr>
          <p:cNvGraphicFramePr>
            <a:graphicFrameLocks noGrp="1"/>
          </p:cNvGraphicFramePr>
          <p:nvPr/>
        </p:nvGraphicFramePr>
        <p:xfrm>
          <a:off x="12450434" y="689363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10484F1E-A1B7-BCC1-D865-BD1D1687205D}"/>
              </a:ext>
            </a:extLst>
          </p:cNvPr>
          <p:cNvSpPr txBox="1"/>
          <p:nvPr/>
        </p:nvSpPr>
        <p:spPr>
          <a:xfrm>
            <a:off x="14118404" y="4799602"/>
            <a:ext cx="883047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sz="1600">
                <a:solidFill>
                  <a:schemeClr val="tx1"/>
                </a:solidFill>
              </a:rPr>
              <a:t>글자설명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EC28986-B395-A05A-8423-4E6E5FC031A8}"/>
              </a:ext>
            </a:extLst>
          </p:cNvPr>
          <p:cNvGrpSpPr/>
          <p:nvPr/>
        </p:nvGrpSpPr>
        <p:grpSpPr>
          <a:xfrm>
            <a:off x="15008211" y="1152408"/>
            <a:ext cx="1890898" cy="1590196"/>
            <a:chOff x="3203973" y="3273667"/>
            <a:chExt cx="1890898" cy="1590196"/>
          </a:xfrm>
        </p:grpSpPr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DB01CE58-7F2B-0369-4C33-62086324C07F}"/>
                </a:ext>
              </a:extLst>
            </p:cNvPr>
            <p:cNvCxnSpPr>
              <a:cxnSpLocks/>
            </p:cNvCxnSpPr>
            <p:nvPr/>
          </p:nvCxnSpPr>
          <p:spPr>
            <a:xfrm>
              <a:off x="3284602" y="4147619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D8D6F53D-D1AB-11F6-64F7-D0734E26B87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276112" y="4163101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FA2A17F5-53E6-6873-3B75-8F43ADDE6526}"/>
                </a:ext>
              </a:extLst>
            </p:cNvPr>
            <p:cNvSpPr/>
            <p:nvPr/>
          </p:nvSpPr>
          <p:spPr>
            <a:xfrm>
              <a:off x="3924792" y="4087047"/>
              <a:ext cx="121144" cy="121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45B67CED-BD03-655C-ACFA-819888EA580F}"/>
                </a:ext>
              </a:extLst>
            </p:cNvPr>
            <p:cNvSpPr/>
            <p:nvPr/>
          </p:nvSpPr>
          <p:spPr>
            <a:xfrm>
              <a:off x="4355895" y="373511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1BD47E0F-2213-FB48-085A-5695140199E3}"/>
                </a:ext>
              </a:extLst>
            </p:cNvPr>
            <p:cNvSpPr/>
            <p:nvPr/>
          </p:nvSpPr>
          <p:spPr>
            <a:xfrm>
              <a:off x="3546550" y="357498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9A94486-1664-26A1-1673-AE27DAF75458}"/>
                </a:ext>
              </a:extLst>
            </p:cNvPr>
            <p:cNvSpPr txBox="1"/>
            <p:nvPr/>
          </p:nvSpPr>
          <p:spPr>
            <a:xfrm>
              <a:off x="3203973" y="3273667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0220B96-98A4-671A-B200-597786A2760D}"/>
                </a:ext>
              </a:extLst>
            </p:cNvPr>
            <p:cNvSpPr txBox="1"/>
            <p:nvPr/>
          </p:nvSpPr>
          <p:spPr>
            <a:xfrm>
              <a:off x="4370030" y="3511461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1280DEBC-E190-4129-9067-A915FB00F45E}"/>
                </a:ext>
              </a:extLst>
            </p:cNvPr>
            <p:cNvCxnSpPr>
              <a:cxnSpLocks/>
            </p:cNvCxnSpPr>
            <p:nvPr/>
          </p:nvCxnSpPr>
          <p:spPr>
            <a:xfrm>
              <a:off x="4416467" y="3866704"/>
              <a:ext cx="0" cy="280915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0ED8188E-E8B7-7FEA-4AE8-234860D5A164}"/>
                </a:ext>
              </a:extLst>
            </p:cNvPr>
            <p:cNvCxnSpPr>
              <a:cxnSpLocks/>
            </p:cNvCxnSpPr>
            <p:nvPr/>
          </p:nvCxnSpPr>
          <p:spPr>
            <a:xfrm>
              <a:off x="3607122" y="3685993"/>
              <a:ext cx="0" cy="451364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D965A572-F6AE-E586-E542-D51D87B1B662}"/>
                </a:ext>
              </a:extLst>
            </p:cNvPr>
            <p:cNvCxnSpPr>
              <a:cxnSpLocks/>
            </p:cNvCxnSpPr>
            <p:nvPr/>
          </p:nvCxnSpPr>
          <p:spPr>
            <a:xfrm>
              <a:off x="3976874" y="3795086"/>
              <a:ext cx="379021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B4BE8710-79FB-7423-A078-0D06D26DE89F}"/>
                </a:ext>
              </a:extLst>
            </p:cNvPr>
            <p:cNvCxnSpPr>
              <a:cxnSpLocks/>
            </p:cNvCxnSpPr>
            <p:nvPr/>
          </p:nvCxnSpPr>
          <p:spPr>
            <a:xfrm>
              <a:off x="3667694" y="3635555"/>
              <a:ext cx="309180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4351F21-D611-03DC-E69F-F7DCF4347A69}"/>
                </a:ext>
              </a:extLst>
            </p:cNvPr>
            <p:cNvSpPr txBox="1"/>
            <p:nvPr/>
          </p:nvSpPr>
          <p:spPr>
            <a:xfrm>
              <a:off x="3945624" y="4228768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</a:t>
              </a:r>
              <a:r>
                <a:rPr lang="en-US" altLang="ko-KR" dirty="0" err="1">
                  <a:solidFill>
                    <a:schemeClr val="tx1"/>
                  </a:solidFill>
                </a:rPr>
                <a:t>x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, </a:t>
              </a:r>
              <a:r>
                <a:rPr lang="en-US" altLang="ko-KR" dirty="0" err="1">
                  <a:solidFill>
                    <a:schemeClr val="tx1"/>
                  </a:solidFill>
                </a:rPr>
                <a:t>y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B4D36F8A-9A17-2052-D443-B7345E66B7EC}"/>
                </a:ext>
              </a:extLst>
            </p:cNvPr>
            <p:cNvCxnSpPr>
              <a:stCxn id="32" idx="1"/>
              <a:endCxn id="34" idx="5"/>
            </p:cNvCxnSpPr>
            <p:nvPr/>
          </p:nvCxnSpPr>
          <p:spPr>
            <a:xfrm flipH="1" flipV="1">
              <a:off x="3649953" y="3678386"/>
              <a:ext cx="292580" cy="426402"/>
            </a:xfrm>
            <a:prstGeom prst="straightConnector1">
              <a:avLst/>
            </a:prstGeom>
            <a:noFill/>
            <a:ln w="38100">
              <a:solidFill>
                <a:srgbClr val="0000FF"/>
              </a:solidFill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723E5952-83E2-9DD0-3A40-1755F5D0B80B}"/>
              </a:ext>
            </a:extLst>
          </p:cNvPr>
          <p:cNvCxnSpPr>
            <a:cxnSpLocks/>
          </p:cNvCxnSpPr>
          <p:nvPr/>
        </p:nvCxnSpPr>
        <p:spPr>
          <a:xfrm>
            <a:off x="15411360" y="4289018"/>
            <a:ext cx="0" cy="345777"/>
          </a:xfrm>
          <a:prstGeom prst="line">
            <a:avLst/>
          </a:prstGeom>
          <a:ln w="38100">
            <a:solidFill>
              <a:srgbClr val="FFFF00"/>
            </a:solidFill>
            <a:prstDash val="sysDot"/>
          </a:ln>
          <a:effectLst>
            <a:glow rad="25400">
              <a:schemeClr val="tx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254A04F5-4739-B6F4-D253-1B3B1A0911E8}"/>
              </a:ext>
            </a:extLst>
          </p:cNvPr>
          <p:cNvSpPr txBox="1"/>
          <p:nvPr/>
        </p:nvSpPr>
        <p:spPr>
          <a:xfrm>
            <a:off x="14975450" y="4021491"/>
            <a:ext cx="871819" cy="21544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400" dirty="0">
                <a:solidFill>
                  <a:srgbClr val="FFFF00"/>
                </a:solidFill>
                <a:effectLst>
                  <a:glow rad="50800">
                    <a:schemeClr val="tx1"/>
                  </a:glow>
                </a:effectLst>
              </a:rPr>
              <a:t>Partition</a:t>
            </a:r>
            <a:endParaRPr lang="ko-KR" altLang="en-US" sz="1400" baseline="-25000" dirty="0">
              <a:solidFill>
                <a:srgbClr val="FFFF00"/>
              </a:solidFill>
              <a:effectLst>
                <a:glow rad="50800">
                  <a:schemeClr val="tx1"/>
                </a:glow>
              </a:effectLst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EA8F9305-ECDD-4EC8-1BFC-15229320B7F6}"/>
              </a:ext>
            </a:extLst>
          </p:cNvPr>
          <p:cNvSpPr/>
          <p:nvPr/>
        </p:nvSpPr>
        <p:spPr>
          <a:xfrm>
            <a:off x="15378994" y="5045823"/>
            <a:ext cx="108000" cy="108000"/>
          </a:xfrm>
          <a:prstGeom prst="rect">
            <a:avLst/>
          </a:prstGeom>
          <a:solidFill>
            <a:schemeClr val="bg2">
              <a:lumMod val="75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F0D810C-0148-7E44-CC4E-E04D178E37EB}"/>
              </a:ext>
            </a:extLst>
          </p:cNvPr>
          <p:cNvSpPr/>
          <p:nvPr/>
        </p:nvSpPr>
        <p:spPr>
          <a:xfrm>
            <a:off x="15618524" y="5045823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14B4933-3E63-8294-B378-E04C97D54329}"/>
              </a:ext>
            </a:extLst>
          </p:cNvPr>
          <p:cNvCxnSpPr/>
          <p:nvPr/>
        </p:nvCxnSpPr>
        <p:spPr>
          <a:xfrm>
            <a:off x="15432994" y="5153823"/>
            <a:ext cx="0" cy="1034018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B6CC705D-7A02-A68F-2ABD-8492F2C267F7}"/>
              </a:ext>
            </a:extLst>
          </p:cNvPr>
          <p:cNvGraphicFramePr>
            <a:graphicFrameLocks noGrp="1"/>
          </p:cNvGraphicFramePr>
          <p:nvPr/>
        </p:nvGraphicFramePr>
        <p:xfrm>
          <a:off x="15781112" y="4292903"/>
          <a:ext cx="951806" cy="806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180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608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F466839E-DE05-3A0A-9005-989920791B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4314342"/>
              </p:ext>
            </p:extLst>
          </p:nvPr>
        </p:nvGraphicFramePr>
        <p:xfrm>
          <a:off x="111379" y="874020"/>
          <a:ext cx="11977714" cy="5882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771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823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Operator Overloading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Giving extended meaning beyond predefined operational meaning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Shows different behavior for objects of different classes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 overload all existing operators, but can’t create new operator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Special function or magic function is automatically invoked like __add__ when using + operator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For operator overloading, must redefine special function or magic function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 overload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boolean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operator(and, or, not) by __and__, __or__, __not__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pSp>
        <p:nvGrpSpPr>
          <p:cNvPr id="51" name="그룹 50">
            <a:extLst>
              <a:ext uri="{FF2B5EF4-FFF2-40B4-BE49-F238E27FC236}">
                <a16:creationId xmlns:a16="http://schemas.microsoft.com/office/drawing/2014/main" id="{E7E5B4BF-ECCC-1961-D23B-BDC68CBF8A30}"/>
              </a:ext>
            </a:extLst>
          </p:cNvPr>
          <p:cNvGrpSpPr/>
          <p:nvPr/>
        </p:nvGrpSpPr>
        <p:grpSpPr>
          <a:xfrm>
            <a:off x="8969663" y="1090142"/>
            <a:ext cx="2836056" cy="3039071"/>
            <a:chOff x="3900487" y="1076325"/>
            <a:chExt cx="4391025" cy="4705350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A8424D23-8D02-2493-1A07-E559AB1F301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00487" y="1076325"/>
              <a:ext cx="4391025" cy="4705350"/>
            </a:xfrm>
            <a:prstGeom prst="rect">
              <a:avLst/>
            </a:prstGeom>
          </p:spPr>
        </p:pic>
        <p:pic>
          <p:nvPicPr>
            <p:cNvPr id="50" name="그림 49">
              <a:extLst>
                <a:ext uri="{FF2B5EF4-FFF2-40B4-BE49-F238E27FC236}">
                  <a16:creationId xmlns:a16="http://schemas.microsoft.com/office/drawing/2014/main" id="{63E7F70F-6DC7-EB5C-B614-64F90628FA5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355057" y="1534464"/>
              <a:ext cx="933450" cy="1800225"/>
            </a:xfrm>
            <a:prstGeom prst="rect">
              <a:avLst/>
            </a:prstGeom>
          </p:spPr>
        </p:pic>
      </p:grpSp>
      <p:pic>
        <p:nvPicPr>
          <p:cNvPr id="53" name="그림 52">
            <a:extLst>
              <a:ext uri="{FF2B5EF4-FFF2-40B4-BE49-F238E27FC236}">
                <a16:creationId xmlns:a16="http://schemas.microsoft.com/office/drawing/2014/main" id="{17665658-BFF6-1F57-8A18-A189D3B4C8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4663" y="2446323"/>
            <a:ext cx="1823484" cy="3006016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1D9A855D-E54E-3EF7-97D7-370C0E08CA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90335" y="2446323"/>
            <a:ext cx="1500524" cy="2181225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BEC5C9CE-4438-1E69-219D-447779D7A2E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73047" y="2446323"/>
            <a:ext cx="1709084" cy="4162721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8F4576E0-F84D-FD47-AB71-0B68EBB3564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64320" y="2446323"/>
            <a:ext cx="1441064" cy="1352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25041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123824" y="-22708"/>
            <a:ext cx="74507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Generator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9C05B25-E107-2D33-746E-8C76108A3B8E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9F79D5-72E7-2040-D92F-6CC3DD4400F6}"/>
              </a:ext>
            </a:extLst>
          </p:cNvPr>
          <p:cNvSpPr txBox="1"/>
          <p:nvPr/>
        </p:nvSpPr>
        <p:spPr>
          <a:xfrm>
            <a:off x="13310861" y="4324418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b="1" dirty="0"/>
              <a:t>그림 설명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49A7E7D-FC40-B8B4-FFBA-67B9D06C40C5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69D29A7-4288-16C8-F98B-3FCC3ACF8D57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0766C99-8428-3319-4E56-81AF5C33CDD3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32444137-026B-C712-AB5C-9F2A8AF3278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5" name="그림 14">
            <a:extLst>
              <a:ext uri="{FF2B5EF4-FFF2-40B4-BE49-F238E27FC236}">
                <a16:creationId xmlns:a16="http://schemas.microsoft.com/office/drawing/2014/main" id="{A548A6E1-492B-82F3-6A7E-A87113094B8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A79F9B0A-93BF-8719-79AA-7AC38F88953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5BC86D2E-F3E0-1B6A-D698-37B8215D3136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BC14273-01DC-4349-0741-0CFD1A6EB39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0FBF34F3-5C52-18C0-48D5-59EC205A4BFF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A6311009-453E-8556-6B67-5CB0F443471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183F893-8547-9FE5-6EEB-BC971274FFCB}"/>
              </a:ext>
            </a:extLst>
          </p:cNvPr>
          <p:cNvCxnSpPr>
            <a:cxnSpLocks/>
          </p:cNvCxnSpPr>
          <p:nvPr/>
        </p:nvCxnSpPr>
        <p:spPr>
          <a:xfrm flipV="1">
            <a:off x="12634722" y="5810860"/>
            <a:ext cx="0" cy="63151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F43E69BE-DAE4-358A-60BF-507BFAC14E23}"/>
              </a:ext>
            </a:extLst>
          </p:cNvPr>
          <p:cNvGraphicFramePr>
            <a:graphicFrameLocks noGrp="1"/>
          </p:cNvGraphicFramePr>
          <p:nvPr/>
        </p:nvGraphicFramePr>
        <p:xfrm>
          <a:off x="12355361" y="5238932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907E806C-F2F2-63C8-01FE-BA8B94D1ED11}"/>
              </a:ext>
            </a:extLst>
          </p:cNvPr>
          <p:cNvSpPr txBox="1"/>
          <p:nvPr/>
        </p:nvSpPr>
        <p:spPr>
          <a:xfrm>
            <a:off x="13310861" y="4851651"/>
            <a:ext cx="80754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rgbClr val="FF0000"/>
                </a:solidFill>
              </a:rPr>
              <a:t>Mismatch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6E0B7BAB-1AB3-67EA-D187-D10D0CAD884E}"/>
              </a:ext>
            </a:extLst>
          </p:cNvPr>
          <p:cNvCxnSpPr>
            <a:cxnSpLocks/>
          </p:cNvCxnSpPr>
          <p:nvPr/>
        </p:nvCxnSpPr>
        <p:spPr>
          <a:xfrm>
            <a:off x="12800835" y="5923988"/>
            <a:ext cx="369320" cy="0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41BCC5E7-136D-B97C-3C4E-4CA3D23EEE52}"/>
              </a:ext>
            </a:extLst>
          </p:cNvPr>
          <p:cNvGraphicFramePr>
            <a:graphicFrameLocks noGrp="1"/>
          </p:cNvGraphicFramePr>
          <p:nvPr/>
        </p:nvGraphicFramePr>
        <p:xfrm>
          <a:off x="12862378" y="6140710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1615A5FB-8DC2-08AA-574F-2DD311F8D46E}"/>
              </a:ext>
            </a:extLst>
          </p:cNvPr>
          <p:cNvSpPr txBox="1"/>
          <p:nvPr/>
        </p:nvSpPr>
        <p:spPr>
          <a:xfrm>
            <a:off x="13525361" y="5754492"/>
            <a:ext cx="724841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Pattern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20550F9A-4C47-C99C-2CE7-374EB7BC53D6}"/>
              </a:ext>
            </a:extLst>
          </p:cNvPr>
          <p:cNvGraphicFramePr>
            <a:graphicFrameLocks noGrp="1"/>
          </p:cNvGraphicFramePr>
          <p:nvPr/>
        </p:nvGraphicFramePr>
        <p:xfrm>
          <a:off x="12450434" y="689363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10484F1E-A1B7-BCC1-D865-BD1D1687205D}"/>
              </a:ext>
            </a:extLst>
          </p:cNvPr>
          <p:cNvSpPr txBox="1"/>
          <p:nvPr/>
        </p:nvSpPr>
        <p:spPr>
          <a:xfrm>
            <a:off x="14118404" y="4799602"/>
            <a:ext cx="883047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sz="1600">
                <a:solidFill>
                  <a:schemeClr val="tx1"/>
                </a:solidFill>
              </a:rPr>
              <a:t>글자설명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EC28986-B395-A05A-8423-4E6E5FC031A8}"/>
              </a:ext>
            </a:extLst>
          </p:cNvPr>
          <p:cNvGrpSpPr/>
          <p:nvPr/>
        </p:nvGrpSpPr>
        <p:grpSpPr>
          <a:xfrm>
            <a:off x="15008211" y="1152408"/>
            <a:ext cx="1890898" cy="1590196"/>
            <a:chOff x="3203973" y="3273667"/>
            <a:chExt cx="1890898" cy="1590196"/>
          </a:xfrm>
        </p:grpSpPr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DB01CE58-7F2B-0369-4C33-62086324C07F}"/>
                </a:ext>
              </a:extLst>
            </p:cNvPr>
            <p:cNvCxnSpPr>
              <a:cxnSpLocks/>
            </p:cNvCxnSpPr>
            <p:nvPr/>
          </p:nvCxnSpPr>
          <p:spPr>
            <a:xfrm>
              <a:off x="3284602" y="4147619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D8D6F53D-D1AB-11F6-64F7-D0734E26B87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276112" y="4163101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FA2A17F5-53E6-6873-3B75-8F43ADDE6526}"/>
                </a:ext>
              </a:extLst>
            </p:cNvPr>
            <p:cNvSpPr/>
            <p:nvPr/>
          </p:nvSpPr>
          <p:spPr>
            <a:xfrm>
              <a:off x="3924792" y="4087047"/>
              <a:ext cx="121144" cy="121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45B67CED-BD03-655C-ACFA-819888EA580F}"/>
                </a:ext>
              </a:extLst>
            </p:cNvPr>
            <p:cNvSpPr/>
            <p:nvPr/>
          </p:nvSpPr>
          <p:spPr>
            <a:xfrm>
              <a:off x="4355895" y="373511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1BD47E0F-2213-FB48-085A-5695140199E3}"/>
                </a:ext>
              </a:extLst>
            </p:cNvPr>
            <p:cNvSpPr/>
            <p:nvPr/>
          </p:nvSpPr>
          <p:spPr>
            <a:xfrm>
              <a:off x="3546550" y="357498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9A94486-1664-26A1-1673-AE27DAF75458}"/>
                </a:ext>
              </a:extLst>
            </p:cNvPr>
            <p:cNvSpPr txBox="1"/>
            <p:nvPr/>
          </p:nvSpPr>
          <p:spPr>
            <a:xfrm>
              <a:off x="3203973" y="3273667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0220B96-98A4-671A-B200-597786A2760D}"/>
                </a:ext>
              </a:extLst>
            </p:cNvPr>
            <p:cNvSpPr txBox="1"/>
            <p:nvPr/>
          </p:nvSpPr>
          <p:spPr>
            <a:xfrm>
              <a:off x="4370030" y="3511461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1280DEBC-E190-4129-9067-A915FB00F45E}"/>
                </a:ext>
              </a:extLst>
            </p:cNvPr>
            <p:cNvCxnSpPr>
              <a:cxnSpLocks/>
            </p:cNvCxnSpPr>
            <p:nvPr/>
          </p:nvCxnSpPr>
          <p:spPr>
            <a:xfrm>
              <a:off x="4416467" y="3866704"/>
              <a:ext cx="0" cy="280915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0ED8188E-E8B7-7FEA-4AE8-234860D5A164}"/>
                </a:ext>
              </a:extLst>
            </p:cNvPr>
            <p:cNvCxnSpPr>
              <a:cxnSpLocks/>
            </p:cNvCxnSpPr>
            <p:nvPr/>
          </p:nvCxnSpPr>
          <p:spPr>
            <a:xfrm>
              <a:off x="3607122" y="3685993"/>
              <a:ext cx="0" cy="451364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D965A572-F6AE-E586-E542-D51D87B1B662}"/>
                </a:ext>
              </a:extLst>
            </p:cNvPr>
            <p:cNvCxnSpPr>
              <a:cxnSpLocks/>
            </p:cNvCxnSpPr>
            <p:nvPr/>
          </p:nvCxnSpPr>
          <p:spPr>
            <a:xfrm>
              <a:off x="3976874" y="3795086"/>
              <a:ext cx="379021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B4BE8710-79FB-7423-A078-0D06D26DE89F}"/>
                </a:ext>
              </a:extLst>
            </p:cNvPr>
            <p:cNvCxnSpPr>
              <a:cxnSpLocks/>
            </p:cNvCxnSpPr>
            <p:nvPr/>
          </p:nvCxnSpPr>
          <p:spPr>
            <a:xfrm>
              <a:off x="3667694" y="3635555"/>
              <a:ext cx="309180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4351F21-D611-03DC-E69F-F7DCF4347A69}"/>
                </a:ext>
              </a:extLst>
            </p:cNvPr>
            <p:cNvSpPr txBox="1"/>
            <p:nvPr/>
          </p:nvSpPr>
          <p:spPr>
            <a:xfrm>
              <a:off x="3945624" y="4228768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</a:t>
              </a:r>
              <a:r>
                <a:rPr lang="en-US" altLang="ko-KR" dirty="0" err="1">
                  <a:solidFill>
                    <a:schemeClr val="tx1"/>
                  </a:solidFill>
                </a:rPr>
                <a:t>x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, </a:t>
              </a:r>
              <a:r>
                <a:rPr lang="en-US" altLang="ko-KR" dirty="0" err="1">
                  <a:solidFill>
                    <a:schemeClr val="tx1"/>
                  </a:solidFill>
                </a:rPr>
                <a:t>y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B4D36F8A-9A17-2052-D443-B7345E66B7EC}"/>
                </a:ext>
              </a:extLst>
            </p:cNvPr>
            <p:cNvCxnSpPr>
              <a:stCxn id="32" idx="1"/>
              <a:endCxn id="34" idx="5"/>
            </p:cNvCxnSpPr>
            <p:nvPr/>
          </p:nvCxnSpPr>
          <p:spPr>
            <a:xfrm flipH="1" flipV="1">
              <a:off x="3649953" y="3678386"/>
              <a:ext cx="292580" cy="426402"/>
            </a:xfrm>
            <a:prstGeom prst="straightConnector1">
              <a:avLst/>
            </a:prstGeom>
            <a:noFill/>
            <a:ln w="38100">
              <a:solidFill>
                <a:srgbClr val="0000FF"/>
              </a:solidFill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723E5952-83E2-9DD0-3A40-1755F5D0B80B}"/>
              </a:ext>
            </a:extLst>
          </p:cNvPr>
          <p:cNvCxnSpPr>
            <a:cxnSpLocks/>
          </p:cNvCxnSpPr>
          <p:nvPr/>
        </p:nvCxnSpPr>
        <p:spPr>
          <a:xfrm>
            <a:off x="15411360" y="4289018"/>
            <a:ext cx="0" cy="345777"/>
          </a:xfrm>
          <a:prstGeom prst="line">
            <a:avLst/>
          </a:prstGeom>
          <a:ln w="38100">
            <a:solidFill>
              <a:srgbClr val="FFFF00"/>
            </a:solidFill>
            <a:prstDash val="sysDot"/>
          </a:ln>
          <a:effectLst>
            <a:glow rad="25400">
              <a:schemeClr val="tx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254A04F5-4739-B6F4-D253-1B3B1A0911E8}"/>
              </a:ext>
            </a:extLst>
          </p:cNvPr>
          <p:cNvSpPr txBox="1"/>
          <p:nvPr/>
        </p:nvSpPr>
        <p:spPr>
          <a:xfrm>
            <a:off x="14975450" y="4021491"/>
            <a:ext cx="871819" cy="21544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400" dirty="0">
                <a:solidFill>
                  <a:srgbClr val="FFFF00"/>
                </a:solidFill>
                <a:effectLst>
                  <a:glow rad="50800">
                    <a:schemeClr val="tx1"/>
                  </a:glow>
                </a:effectLst>
              </a:rPr>
              <a:t>Partition</a:t>
            </a:r>
            <a:endParaRPr lang="ko-KR" altLang="en-US" sz="1400" baseline="-25000" dirty="0">
              <a:solidFill>
                <a:srgbClr val="FFFF00"/>
              </a:solidFill>
              <a:effectLst>
                <a:glow rad="50800">
                  <a:schemeClr val="tx1"/>
                </a:glow>
              </a:effectLst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EA8F9305-ECDD-4EC8-1BFC-15229320B7F6}"/>
              </a:ext>
            </a:extLst>
          </p:cNvPr>
          <p:cNvSpPr/>
          <p:nvPr/>
        </p:nvSpPr>
        <p:spPr>
          <a:xfrm>
            <a:off x="15378994" y="5045823"/>
            <a:ext cx="108000" cy="108000"/>
          </a:xfrm>
          <a:prstGeom prst="rect">
            <a:avLst/>
          </a:prstGeom>
          <a:solidFill>
            <a:schemeClr val="bg2">
              <a:lumMod val="75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F0D810C-0148-7E44-CC4E-E04D178E37EB}"/>
              </a:ext>
            </a:extLst>
          </p:cNvPr>
          <p:cNvSpPr/>
          <p:nvPr/>
        </p:nvSpPr>
        <p:spPr>
          <a:xfrm>
            <a:off x="15618524" y="5045823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14B4933-3E63-8294-B378-E04C97D54329}"/>
              </a:ext>
            </a:extLst>
          </p:cNvPr>
          <p:cNvCxnSpPr/>
          <p:nvPr/>
        </p:nvCxnSpPr>
        <p:spPr>
          <a:xfrm>
            <a:off x="15432994" y="5153823"/>
            <a:ext cx="0" cy="1034018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B6CC705D-7A02-A68F-2ABD-8492F2C267F7}"/>
              </a:ext>
            </a:extLst>
          </p:cNvPr>
          <p:cNvGraphicFramePr>
            <a:graphicFrameLocks noGrp="1"/>
          </p:cNvGraphicFramePr>
          <p:nvPr/>
        </p:nvGraphicFramePr>
        <p:xfrm>
          <a:off x="15781112" y="4292903"/>
          <a:ext cx="951806" cy="806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180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608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F466839E-DE05-3A0A-9005-989920791B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2497779"/>
              </p:ext>
            </p:extLst>
          </p:nvPr>
        </p:nvGraphicFramePr>
        <p:xfrm>
          <a:off x="48174" y="868118"/>
          <a:ext cx="11977714" cy="5882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771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823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Generator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Function that returns iterator(generator object,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iterable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using yield keyword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Defined like normal function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If def contains yield, function automatically becomes generator function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Syntax: def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function_name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yield statement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Generator objects are used by calling next() of generator object or using generator object in for in loop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pSp>
        <p:nvGrpSpPr>
          <p:cNvPr id="9" name="그룹 8">
            <a:extLst>
              <a:ext uri="{FF2B5EF4-FFF2-40B4-BE49-F238E27FC236}">
                <a16:creationId xmlns:a16="http://schemas.microsoft.com/office/drawing/2014/main" id="{4FB840B1-F4EF-66FC-5D6D-6EABBFDBC4D5}"/>
              </a:ext>
            </a:extLst>
          </p:cNvPr>
          <p:cNvGrpSpPr/>
          <p:nvPr/>
        </p:nvGrpSpPr>
        <p:grpSpPr>
          <a:xfrm>
            <a:off x="8182258" y="963304"/>
            <a:ext cx="2255308" cy="1654224"/>
            <a:chOff x="3933825" y="1843087"/>
            <a:chExt cx="4324350" cy="3171825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CB682DE9-2E21-97D8-BA6A-D47EDBBA7A7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33825" y="1843087"/>
              <a:ext cx="4324350" cy="3171825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4147A380-D2D8-598A-5673-ED529159474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905750" y="1843087"/>
              <a:ext cx="352425" cy="8667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40791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123824" y="-22708"/>
            <a:ext cx="74507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Decorator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9C05B25-E107-2D33-746E-8C76108A3B8E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9F79D5-72E7-2040-D92F-6CC3DD4400F6}"/>
              </a:ext>
            </a:extLst>
          </p:cNvPr>
          <p:cNvSpPr txBox="1"/>
          <p:nvPr/>
        </p:nvSpPr>
        <p:spPr>
          <a:xfrm>
            <a:off x="13310861" y="4324418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b="1" dirty="0"/>
              <a:t>그림 설명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49A7E7D-FC40-B8B4-FFBA-67B9D06C40C5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69D29A7-4288-16C8-F98B-3FCC3ACF8D57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0766C99-8428-3319-4E56-81AF5C33CDD3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32444137-026B-C712-AB5C-9F2A8AF3278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5" name="그림 14">
            <a:extLst>
              <a:ext uri="{FF2B5EF4-FFF2-40B4-BE49-F238E27FC236}">
                <a16:creationId xmlns:a16="http://schemas.microsoft.com/office/drawing/2014/main" id="{A548A6E1-492B-82F3-6A7E-A87113094B8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A79F9B0A-93BF-8719-79AA-7AC38F88953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5BC86D2E-F3E0-1B6A-D698-37B8215D3136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BC14273-01DC-4349-0741-0CFD1A6EB39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0FBF34F3-5C52-18C0-48D5-59EC205A4BFF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A6311009-453E-8556-6B67-5CB0F443471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183F893-8547-9FE5-6EEB-BC971274FFCB}"/>
              </a:ext>
            </a:extLst>
          </p:cNvPr>
          <p:cNvCxnSpPr>
            <a:cxnSpLocks/>
          </p:cNvCxnSpPr>
          <p:nvPr/>
        </p:nvCxnSpPr>
        <p:spPr>
          <a:xfrm flipV="1">
            <a:off x="12634722" y="5810860"/>
            <a:ext cx="0" cy="63151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F43E69BE-DAE4-358A-60BF-507BFAC14E23}"/>
              </a:ext>
            </a:extLst>
          </p:cNvPr>
          <p:cNvGraphicFramePr>
            <a:graphicFrameLocks noGrp="1"/>
          </p:cNvGraphicFramePr>
          <p:nvPr/>
        </p:nvGraphicFramePr>
        <p:xfrm>
          <a:off x="12355361" y="5238932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907E806C-F2F2-63C8-01FE-BA8B94D1ED11}"/>
              </a:ext>
            </a:extLst>
          </p:cNvPr>
          <p:cNvSpPr txBox="1"/>
          <p:nvPr/>
        </p:nvSpPr>
        <p:spPr>
          <a:xfrm>
            <a:off x="13310861" y="4851651"/>
            <a:ext cx="80754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rgbClr val="FF0000"/>
                </a:solidFill>
              </a:rPr>
              <a:t>Mismatch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6E0B7BAB-1AB3-67EA-D187-D10D0CAD884E}"/>
              </a:ext>
            </a:extLst>
          </p:cNvPr>
          <p:cNvCxnSpPr>
            <a:cxnSpLocks/>
          </p:cNvCxnSpPr>
          <p:nvPr/>
        </p:nvCxnSpPr>
        <p:spPr>
          <a:xfrm>
            <a:off x="12800835" y="5923988"/>
            <a:ext cx="369320" cy="0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41BCC5E7-136D-B97C-3C4E-4CA3D23EEE52}"/>
              </a:ext>
            </a:extLst>
          </p:cNvPr>
          <p:cNvGraphicFramePr>
            <a:graphicFrameLocks noGrp="1"/>
          </p:cNvGraphicFramePr>
          <p:nvPr/>
        </p:nvGraphicFramePr>
        <p:xfrm>
          <a:off x="12862378" y="6140710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1615A5FB-8DC2-08AA-574F-2DD311F8D46E}"/>
              </a:ext>
            </a:extLst>
          </p:cNvPr>
          <p:cNvSpPr txBox="1"/>
          <p:nvPr/>
        </p:nvSpPr>
        <p:spPr>
          <a:xfrm>
            <a:off x="13525361" y="5754492"/>
            <a:ext cx="724841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Pattern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20550F9A-4C47-C99C-2CE7-374EB7BC53D6}"/>
              </a:ext>
            </a:extLst>
          </p:cNvPr>
          <p:cNvGraphicFramePr>
            <a:graphicFrameLocks noGrp="1"/>
          </p:cNvGraphicFramePr>
          <p:nvPr/>
        </p:nvGraphicFramePr>
        <p:xfrm>
          <a:off x="12450434" y="689363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10484F1E-A1B7-BCC1-D865-BD1D1687205D}"/>
              </a:ext>
            </a:extLst>
          </p:cNvPr>
          <p:cNvSpPr txBox="1"/>
          <p:nvPr/>
        </p:nvSpPr>
        <p:spPr>
          <a:xfrm>
            <a:off x="14118404" y="4799602"/>
            <a:ext cx="883047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sz="1600">
                <a:solidFill>
                  <a:schemeClr val="tx1"/>
                </a:solidFill>
              </a:rPr>
              <a:t>글자설명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EC28986-B395-A05A-8423-4E6E5FC031A8}"/>
              </a:ext>
            </a:extLst>
          </p:cNvPr>
          <p:cNvGrpSpPr/>
          <p:nvPr/>
        </p:nvGrpSpPr>
        <p:grpSpPr>
          <a:xfrm>
            <a:off x="15008211" y="1152408"/>
            <a:ext cx="1890898" cy="1590196"/>
            <a:chOff x="3203973" y="3273667"/>
            <a:chExt cx="1890898" cy="1590196"/>
          </a:xfrm>
        </p:grpSpPr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DB01CE58-7F2B-0369-4C33-62086324C07F}"/>
                </a:ext>
              </a:extLst>
            </p:cNvPr>
            <p:cNvCxnSpPr>
              <a:cxnSpLocks/>
            </p:cNvCxnSpPr>
            <p:nvPr/>
          </p:nvCxnSpPr>
          <p:spPr>
            <a:xfrm>
              <a:off x="3284602" y="4147619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D8D6F53D-D1AB-11F6-64F7-D0734E26B87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276112" y="4163101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FA2A17F5-53E6-6873-3B75-8F43ADDE6526}"/>
                </a:ext>
              </a:extLst>
            </p:cNvPr>
            <p:cNvSpPr/>
            <p:nvPr/>
          </p:nvSpPr>
          <p:spPr>
            <a:xfrm>
              <a:off x="3924792" y="4087047"/>
              <a:ext cx="121144" cy="121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45B67CED-BD03-655C-ACFA-819888EA580F}"/>
                </a:ext>
              </a:extLst>
            </p:cNvPr>
            <p:cNvSpPr/>
            <p:nvPr/>
          </p:nvSpPr>
          <p:spPr>
            <a:xfrm>
              <a:off x="4355895" y="373511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1BD47E0F-2213-FB48-085A-5695140199E3}"/>
                </a:ext>
              </a:extLst>
            </p:cNvPr>
            <p:cNvSpPr/>
            <p:nvPr/>
          </p:nvSpPr>
          <p:spPr>
            <a:xfrm>
              <a:off x="3546550" y="357498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9A94486-1664-26A1-1673-AE27DAF75458}"/>
                </a:ext>
              </a:extLst>
            </p:cNvPr>
            <p:cNvSpPr txBox="1"/>
            <p:nvPr/>
          </p:nvSpPr>
          <p:spPr>
            <a:xfrm>
              <a:off x="3203973" y="3273667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0220B96-98A4-671A-B200-597786A2760D}"/>
                </a:ext>
              </a:extLst>
            </p:cNvPr>
            <p:cNvSpPr txBox="1"/>
            <p:nvPr/>
          </p:nvSpPr>
          <p:spPr>
            <a:xfrm>
              <a:off x="4370030" y="3511461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1280DEBC-E190-4129-9067-A915FB00F45E}"/>
                </a:ext>
              </a:extLst>
            </p:cNvPr>
            <p:cNvCxnSpPr>
              <a:cxnSpLocks/>
            </p:cNvCxnSpPr>
            <p:nvPr/>
          </p:nvCxnSpPr>
          <p:spPr>
            <a:xfrm>
              <a:off x="4416467" y="3866704"/>
              <a:ext cx="0" cy="280915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0ED8188E-E8B7-7FEA-4AE8-234860D5A164}"/>
                </a:ext>
              </a:extLst>
            </p:cNvPr>
            <p:cNvCxnSpPr>
              <a:cxnSpLocks/>
            </p:cNvCxnSpPr>
            <p:nvPr/>
          </p:nvCxnSpPr>
          <p:spPr>
            <a:xfrm>
              <a:off x="3607122" y="3685993"/>
              <a:ext cx="0" cy="451364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D965A572-F6AE-E586-E542-D51D87B1B662}"/>
                </a:ext>
              </a:extLst>
            </p:cNvPr>
            <p:cNvCxnSpPr>
              <a:cxnSpLocks/>
            </p:cNvCxnSpPr>
            <p:nvPr/>
          </p:nvCxnSpPr>
          <p:spPr>
            <a:xfrm>
              <a:off x="3976874" y="3795086"/>
              <a:ext cx="379021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B4BE8710-79FB-7423-A078-0D06D26DE89F}"/>
                </a:ext>
              </a:extLst>
            </p:cNvPr>
            <p:cNvCxnSpPr>
              <a:cxnSpLocks/>
            </p:cNvCxnSpPr>
            <p:nvPr/>
          </p:nvCxnSpPr>
          <p:spPr>
            <a:xfrm>
              <a:off x="3667694" y="3635555"/>
              <a:ext cx="309180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4351F21-D611-03DC-E69F-F7DCF4347A69}"/>
                </a:ext>
              </a:extLst>
            </p:cNvPr>
            <p:cNvSpPr txBox="1"/>
            <p:nvPr/>
          </p:nvSpPr>
          <p:spPr>
            <a:xfrm>
              <a:off x="3945624" y="4228768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</a:t>
              </a:r>
              <a:r>
                <a:rPr lang="en-US" altLang="ko-KR" dirty="0" err="1">
                  <a:solidFill>
                    <a:schemeClr val="tx1"/>
                  </a:solidFill>
                </a:rPr>
                <a:t>x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, </a:t>
              </a:r>
              <a:r>
                <a:rPr lang="en-US" altLang="ko-KR" dirty="0" err="1">
                  <a:solidFill>
                    <a:schemeClr val="tx1"/>
                  </a:solidFill>
                </a:rPr>
                <a:t>y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B4D36F8A-9A17-2052-D443-B7345E66B7EC}"/>
                </a:ext>
              </a:extLst>
            </p:cNvPr>
            <p:cNvCxnSpPr>
              <a:stCxn id="32" idx="1"/>
              <a:endCxn id="34" idx="5"/>
            </p:cNvCxnSpPr>
            <p:nvPr/>
          </p:nvCxnSpPr>
          <p:spPr>
            <a:xfrm flipH="1" flipV="1">
              <a:off x="3649953" y="3678386"/>
              <a:ext cx="292580" cy="426402"/>
            </a:xfrm>
            <a:prstGeom prst="straightConnector1">
              <a:avLst/>
            </a:prstGeom>
            <a:noFill/>
            <a:ln w="38100">
              <a:solidFill>
                <a:srgbClr val="0000FF"/>
              </a:solidFill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723E5952-83E2-9DD0-3A40-1755F5D0B80B}"/>
              </a:ext>
            </a:extLst>
          </p:cNvPr>
          <p:cNvCxnSpPr>
            <a:cxnSpLocks/>
          </p:cNvCxnSpPr>
          <p:nvPr/>
        </p:nvCxnSpPr>
        <p:spPr>
          <a:xfrm>
            <a:off x="15411360" y="4289018"/>
            <a:ext cx="0" cy="345777"/>
          </a:xfrm>
          <a:prstGeom prst="line">
            <a:avLst/>
          </a:prstGeom>
          <a:ln w="38100">
            <a:solidFill>
              <a:srgbClr val="FFFF00"/>
            </a:solidFill>
            <a:prstDash val="sysDot"/>
          </a:ln>
          <a:effectLst>
            <a:glow rad="25400">
              <a:schemeClr val="tx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254A04F5-4739-B6F4-D253-1B3B1A0911E8}"/>
              </a:ext>
            </a:extLst>
          </p:cNvPr>
          <p:cNvSpPr txBox="1"/>
          <p:nvPr/>
        </p:nvSpPr>
        <p:spPr>
          <a:xfrm>
            <a:off x="14975450" y="4021491"/>
            <a:ext cx="871819" cy="21544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400" dirty="0">
                <a:solidFill>
                  <a:srgbClr val="FFFF00"/>
                </a:solidFill>
                <a:effectLst>
                  <a:glow rad="50800">
                    <a:schemeClr val="tx1"/>
                  </a:glow>
                </a:effectLst>
              </a:rPr>
              <a:t>Partition</a:t>
            </a:r>
            <a:endParaRPr lang="ko-KR" altLang="en-US" sz="1400" baseline="-25000" dirty="0">
              <a:solidFill>
                <a:srgbClr val="FFFF00"/>
              </a:solidFill>
              <a:effectLst>
                <a:glow rad="50800">
                  <a:schemeClr val="tx1"/>
                </a:glow>
              </a:effectLst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EA8F9305-ECDD-4EC8-1BFC-15229320B7F6}"/>
              </a:ext>
            </a:extLst>
          </p:cNvPr>
          <p:cNvSpPr/>
          <p:nvPr/>
        </p:nvSpPr>
        <p:spPr>
          <a:xfrm>
            <a:off x="15378994" y="5045823"/>
            <a:ext cx="108000" cy="108000"/>
          </a:xfrm>
          <a:prstGeom prst="rect">
            <a:avLst/>
          </a:prstGeom>
          <a:solidFill>
            <a:schemeClr val="bg2">
              <a:lumMod val="75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F0D810C-0148-7E44-CC4E-E04D178E37EB}"/>
              </a:ext>
            </a:extLst>
          </p:cNvPr>
          <p:cNvSpPr/>
          <p:nvPr/>
        </p:nvSpPr>
        <p:spPr>
          <a:xfrm>
            <a:off x="15618524" y="5045823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14B4933-3E63-8294-B378-E04C97D54329}"/>
              </a:ext>
            </a:extLst>
          </p:cNvPr>
          <p:cNvCxnSpPr/>
          <p:nvPr/>
        </p:nvCxnSpPr>
        <p:spPr>
          <a:xfrm>
            <a:off x="15432994" y="5153823"/>
            <a:ext cx="0" cy="1034018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B6CC705D-7A02-A68F-2ABD-8492F2C267F7}"/>
              </a:ext>
            </a:extLst>
          </p:cNvPr>
          <p:cNvGraphicFramePr>
            <a:graphicFrameLocks noGrp="1"/>
          </p:cNvGraphicFramePr>
          <p:nvPr/>
        </p:nvGraphicFramePr>
        <p:xfrm>
          <a:off x="15781112" y="4292903"/>
          <a:ext cx="951806" cy="806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180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608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F466839E-DE05-3A0A-9005-989920791B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4006086"/>
              </p:ext>
            </p:extLst>
          </p:nvPr>
        </p:nvGraphicFramePr>
        <p:xfrm>
          <a:off x="48174" y="868118"/>
          <a:ext cx="11977714" cy="5882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771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823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Decorator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To wrap another function in order to extend behavior of wrapped function without permanently modifying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Closure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Function object that remembers values in enclosing scopes even if not present in memory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nested structure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Condition: nested function uses attributes or methods of parent function, parent class returns nested function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Using __closure__, can know what variables are stored inside closure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Useful in data hiding, reducing global variables, avoiding needless use of class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First class object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Functions are first class objects that means that functions can be used or passed as arguments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Properties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function is instance of object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can store function in variable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can pass function as parameter to another function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can return function from function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can store in data structure such as lists, hash tables,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etc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Syntax: @fun1_name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def fun2_name():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#statement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Syntax: def fun2_name():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#statement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fun2_name = fun1_name(fun2_name)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fun2_name function is used as parameter of func1_name decorator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In fun1_name, wrapped function uses (*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args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**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kwargs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to passes  tuple of positional arguments or dictionary arguments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Chaining Decorators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Decorating function with multiple decorators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@deco1, @deco2, def fun1(): == deco1(deco2(fun1))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pSp>
        <p:nvGrpSpPr>
          <p:cNvPr id="50" name="그룹 49">
            <a:extLst>
              <a:ext uri="{FF2B5EF4-FFF2-40B4-BE49-F238E27FC236}">
                <a16:creationId xmlns:a16="http://schemas.microsoft.com/office/drawing/2014/main" id="{5B712445-082F-0A28-1990-9CA77B9193FD}"/>
              </a:ext>
            </a:extLst>
          </p:cNvPr>
          <p:cNvGrpSpPr/>
          <p:nvPr/>
        </p:nvGrpSpPr>
        <p:grpSpPr>
          <a:xfrm>
            <a:off x="9490740" y="2166497"/>
            <a:ext cx="1201994" cy="1032899"/>
            <a:chOff x="7825695" y="932854"/>
            <a:chExt cx="2106022" cy="1809750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5D32F9FA-45EF-A38F-8BDC-D80E6DED1C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825695" y="932854"/>
              <a:ext cx="2105025" cy="1809750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B51CEB4E-1538-A414-49A0-7913F08DC7F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322117" y="1861130"/>
              <a:ext cx="609600" cy="571500"/>
            </a:xfrm>
            <a:prstGeom prst="rect">
              <a:avLst/>
            </a:prstGeom>
          </p:spPr>
        </p:pic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8383FFE7-8CF6-3B2E-7044-31A9B1DE710A}"/>
              </a:ext>
            </a:extLst>
          </p:cNvPr>
          <p:cNvGrpSpPr/>
          <p:nvPr/>
        </p:nvGrpSpPr>
        <p:grpSpPr>
          <a:xfrm>
            <a:off x="5021025" y="2970535"/>
            <a:ext cx="3368826" cy="1353883"/>
            <a:chOff x="4607065" y="3352530"/>
            <a:chExt cx="7191375" cy="2890109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BF143698-2F92-085C-08E1-33F22835A20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607065" y="3356564"/>
              <a:ext cx="7191375" cy="2886075"/>
            </a:xfrm>
            <a:prstGeom prst="rect">
              <a:avLst/>
            </a:prstGeom>
          </p:spPr>
        </p:pic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id="{567D30FD-75C6-6884-2ECD-65E9484E7FA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908800" y="3352530"/>
              <a:ext cx="4889640" cy="530310"/>
            </a:xfrm>
            <a:prstGeom prst="rect">
              <a:avLst/>
            </a:prstGeom>
          </p:spPr>
        </p:pic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B65EF80A-BC63-2D7F-0E54-09FB44D74BBF}"/>
              </a:ext>
            </a:extLst>
          </p:cNvPr>
          <p:cNvGrpSpPr/>
          <p:nvPr/>
        </p:nvGrpSpPr>
        <p:grpSpPr>
          <a:xfrm>
            <a:off x="10753468" y="2155609"/>
            <a:ext cx="1199868" cy="1043787"/>
            <a:chOff x="4924425" y="2409825"/>
            <a:chExt cx="2343150" cy="2038350"/>
          </a:xfrm>
        </p:grpSpPr>
        <p:pic>
          <p:nvPicPr>
            <p:cNvPr id="55" name="그림 54">
              <a:extLst>
                <a:ext uri="{FF2B5EF4-FFF2-40B4-BE49-F238E27FC236}">
                  <a16:creationId xmlns:a16="http://schemas.microsoft.com/office/drawing/2014/main" id="{A1AA04D5-31A0-5521-E838-2456688F180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924425" y="2409825"/>
              <a:ext cx="2343150" cy="2038350"/>
            </a:xfrm>
            <a:prstGeom prst="rect">
              <a:avLst/>
            </a:prstGeom>
          </p:spPr>
        </p:pic>
        <p:pic>
          <p:nvPicPr>
            <p:cNvPr id="57" name="그림 56">
              <a:extLst>
                <a:ext uri="{FF2B5EF4-FFF2-40B4-BE49-F238E27FC236}">
                  <a16:creationId xmlns:a16="http://schemas.microsoft.com/office/drawing/2014/main" id="{E9F3F063-0DAF-EC94-E036-5519CF8199F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815859" y="2416888"/>
              <a:ext cx="447675" cy="371475"/>
            </a:xfrm>
            <a:prstGeom prst="rect">
              <a:avLst/>
            </a:prstGeom>
          </p:spPr>
        </p:pic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ACB33779-FB3C-0E13-C051-F2244AF80546}"/>
              </a:ext>
            </a:extLst>
          </p:cNvPr>
          <p:cNvGrpSpPr/>
          <p:nvPr/>
        </p:nvGrpSpPr>
        <p:grpSpPr>
          <a:xfrm>
            <a:off x="9509128" y="3270337"/>
            <a:ext cx="2425046" cy="3160656"/>
            <a:chOff x="3500437" y="38100"/>
            <a:chExt cx="5203407" cy="6781800"/>
          </a:xfrm>
        </p:grpSpPr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09ED303F-C9B9-9732-7B74-8A7D98CC8E6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500437" y="38100"/>
              <a:ext cx="5191125" cy="6781800"/>
            </a:xfrm>
            <a:prstGeom prst="rect">
              <a:avLst/>
            </a:prstGeom>
          </p:spPr>
        </p:pic>
        <p:pic>
          <p:nvPicPr>
            <p:cNvPr id="62" name="그림 61">
              <a:extLst>
                <a:ext uri="{FF2B5EF4-FFF2-40B4-BE49-F238E27FC236}">
                  <a16:creationId xmlns:a16="http://schemas.microsoft.com/office/drawing/2014/main" id="{98CD9AD6-03E0-4EDD-7C18-6FDE80408F3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253149" y="3429000"/>
              <a:ext cx="3450695" cy="774142"/>
            </a:xfrm>
            <a:prstGeom prst="rect">
              <a:avLst/>
            </a:prstGeom>
          </p:spPr>
        </p:pic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A4C09FF1-538E-88DA-7845-1AF4DE4D5151}"/>
              </a:ext>
            </a:extLst>
          </p:cNvPr>
          <p:cNvGrpSpPr/>
          <p:nvPr/>
        </p:nvGrpSpPr>
        <p:grpSpPr>
          <a:xfrm>
            <a:off x="8514310" y="2166497"/>
            <a:ext cx="923854" cy="2402888"/>
            <a:chOff x="3369894" y="910991"/>
            <a:chExt cx="2028825" cy="5276850"/>
          </a:xfrm>
        </p:grpSpPr>
        <p:pic>
          <p:nvPicPr>
            <p:cNvPr id="65" name="그림 64">
              <a:extLst>
                <a:ext uri="{FF2B5EF4-FFF2-40B4-BE49-F238E27FC236}">
                  <a16:creationId xmlns:a16="http://schemas.microsoft.com/office/drawing/2014/main" id="{E4AF1F86-6C2E-2AB5-2496-3D15A8A42B1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369894" y="910991"/>
              <a:ext cx="2028825" cy="5276850"/>
            </a:xfrm>
            <a:prstGeom prst="rect">
              <a:avLst/>
            </a:prstGeom>
          </p:spPr>
        </p:pic>
        <p:pic>
          <p:nvPicPr>
            <p:cNvPr id="67" name="그림 66">
              <a:extLst>
                <a:ext uri="{FF2B5EF4-FFF2-40B4-BE49-F238E27FC236}">
                  <a16:creationId xmlns:a16="http://schemas.microsoft.com/office/drawing/2014/main" id="{B755C3E8-D846-9164-4517-C88C93B6C23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930699" y="4141907"/>
              <a:ext cx="466725" cy="600075"/>
            </a:xfrm>
            <a:prstGeom prst="rect">
              <a:avLst/>
            </a:prstGeom>
          </p:spPr>
        </p:pic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63006952-0826-6C5E-DD9B-8C1EF4A3F8A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729473" y="931064"/>
            <a:ext cx="1567915" cy="1191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4197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123824" y="-22708"/>
            <a:ext cx="74507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OOP Concept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9C05B25-E107-2D33-746E-8C76108A3B8E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9F79D5-72E7-2040-D92F-6CC3DD4400F6}"/>
              </a:ext>
            </a:extLst>
          </p:cNvPr>
          <p:cNvSpPr txBox="1"/>
          <p:nvPr/>
        </p:nvSpPr>
        <p:spPr>
          <a:xfrm>
            <a:off x="13310861" y="4324418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b="1" dirty="0"/>
              <a:t>그림 설명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49A7E7D-FC40-B8B4-FFBA-67B9D06C40C5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69D29A7-4288-16C8-F98B-3FCC3ACF8D57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0766C99-8428-3319-4E56-81AF5C33CDD3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32444137-026B-C712-AB5C-9F2A8AF3278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5" name="그림 14">
            <a:extLst>
              <a:ext uri="{FF2B5EF4-FFF2-40B4-BE49-F238E27FC236}">
                <a16:creationId xmlns:a16="http://schemas.microsoft.com/office/drawing/2014/main" id="{A548A6E1-492B-82F3-6A7E-A87113094B8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A79F9B0A-93BF-8719-79AA-7AC38F88953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5BC86D2E-F3E0-1B6A-D698-37B8215D3136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BC14273-01DC-4349-0741-0CFD1A6EB39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0FBF34F3-5C52-18C0-48D5-59EC205A4BFF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A6311009-453E-8556-6B67-5CB0F443471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183F893-8547-9FE5-6EEB-BC971274FFCB}"/>
              </a:ext>
            </a:extLst>
          </p:cNvPr>
          <p:cNvCxnSpPr>
            <a:cxnSpLocks/>
          </p:cNvCxnSpPr>
          <p:nvPr/>
        </p:nvCxnSpPr>
        <p:spPr>
          <a:xfrm flipV="1">
            <a:off x="12634722" y="5810860"/>
            <a:ext cx="0" cy="63151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F43E69BE-DAE4-358A-60BF-507BFAC14E23}"/>
              </a:ext>
            </a:extLst>
          </p:cNvPr>
          <p:cNvGraphicFramePr>
            <a:graphicFrameLocks noGrp="1"/>
          </p:cNvGraphicFramePr>
          <p:nvPr/>
        </p:nvGraphicFramePr>
        <p:xfrm>
          <a:off x="12355361" y="5238932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907E806C-F2F2-63C8-01FE-BA8B94D1ED11}"/>
              </a:ext>
            </a:extLst>
          </p:cNvPr>
          <p:cNvSpPr txBox="1"/>
          <p:nvPr/>
        </p:nvSpPr>
        <p:spPr>
          <a:xfrm>
            <a:off x="13310861" y="4851651"/>
            <a:ext cx="80754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rgbClr val="FF0000"/>
                </a:solidFill>
              </a:rPr>
              <a:t>Mismatch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6E0B7BAB-1AB3-67EA-D187-D10D0CAD884E}"/>
              </a:ext>
            </a:extLst>
          </p:cNvPr>
          <p:cNvCxnSpPr>
            <a:cxnSpLocks/>
          </p:cNvCxnSpPr>
          <p:nvPr/>
        </p:nvCxnSpPr>
        <p:spPr>
          <a:xfrm>
            <a:off x="12800835" y="5923988"/>
            <a:ext cx="369320" cy="0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41BCC5E7-136D-B97C-3C4E-4CA3D23EEE52}"/>
              </a:ext>
            </a:extLst>
          </p:cNvPr>
          <p:cNvGraphicFramePr>
            <a:graphicFrameLocks noGrp="1"/>
          </p:cNvGraphicFramePr>
          <p:nvPr/>
        </p:nvGraphicFramePr>
        <p:xfrm>
          <a:off x="12862378" y="6140710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1615A5FB-8DC2-08AA-574F-2DD311F8D46E}"/>
              </a:ext>
            </a:extLst>
          </p:cNvPr>
          <p:cNvSpPr txBox="1"/>
          <p:nvPr/>
        </p:nvSpPr>
        <p:spPr>
          <a:xfrm>
            <a:off x="13525361" y="5754492"/>
            <a:ext cx="724841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Pattern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20550F9A-4C47-C99C-2CE7-374EB7BC53D6}"/>
              </a:ext>
            </a:extLst>
          </p:cNvPr>
          <p:cNvGraphicFramePr>
            <a:graphicFrameLocks noGrp="1"/>
          </p:cNvGraphicFramePr>
          <p:nvPr/>
        </p:nvGraphicFramePr>
        <p:xfrm>
          <a:off x="12450434" y="689363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10484F1E-A1B7-BCC1-D865-BD1D1687205D}"/>
              </a:ext>
            </a:extLst>
          </p:cNvPr>
          <p:cNvSpPr txBox="1"/>
          <p:nvPr/>
        </p:nvSpPr>
        <p:spPr>
          <a:xfrm>
            <a:off x="14118404" y="4799602"/>
            <a:ext cx="883047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sz="1600">
                <a:solidFill>
                  <a:schemeClr val="tx1"/>
                </a:solidFill>
              </a:rPr>
              <a:t>글자설명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EC28986-B395-A05A-8423-4E6E5FC031A8}"/>
              </a:ext>
            </a:extLst>
          </p:cNvPr>
          <p:cNvGrpSpPr/>
          <p:nvPr/>
        </p:nvGrpSpPr>
        <p:grpSpPr>
          <a:xfrm>
            <a:off x="15008211" y="1152408"/>
            <a:ext cx="1890898" cy="1590196"/>
            <a:chOff x="3203973" y="3273667"/>
            <a:chExt cx="1890898" cy="1590196"/>
          </a:xfrm>
        </p:grpSpPr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DB01CE58-7F2B-0369-4C33-62086324C07F}"/>
                </a:ext>
              </a:extLst>
            </p:cNvPr>
            <p:cNvCxnSpPr>
              <a:cxnSpLocks/>
            </p:cNvCxnSpPr>
            <p:nvPr/>
          </p:nvCxnSpPr>
          <p:spPr>
            <a:xfrm>
              <a:off x="3284602" y="4147619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D8D6F53D-D1AB-11F6-64F7-D0734E26B87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276112" y="4163101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FA2A17F5-53E6-6873-3B75-8F43ADDE6526}"/>
                </a:ext>
              </a:extLst>
            </p:cNvPr>
            <p:cNvSpPr/>
            <p:nvPr/>
          </p:nvSpPr>
          <p:spPr>
            <a:xfrm>
              <a:off x="3924792" y="4087047"/>
              <a:ext cx="121144" cy="121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45B67CED-BD03-655C-ACFA-819888EA580F}"/>
                </a:ext>
              </a:extLst>
            </p:cNvPr>
            <p:cNvSpPr/>
            <p:nvPr/>
          </p:nvSpPr>
          <p:spPr>
            <a:xfrm>
              <a:off x="4355895" y="373511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1BD47E0F-2213-FB48-085A-5695140199E3}"/>
                </a:ext>
              </a:extLst>
            </p:cNvPr>
            <p:cNvSpPr/>
            <p:nvPr/>
          </p:nvSpPr>
          <p:spPr>
            <a:xfrm>
              <a:off x="3546550" y="357498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9A94486-1664-26A1-1673-AE27DAF75458}"/>
                </a:ext>
              </a:extLst>
            </p:cNvPr>
            <p:cNvSpPr txBox="1"/>
            <p:nvPr/>
          </p:nvSpPr>
          <p:spPr>
            <a:xfrm>
              <a:off x="3203973" y="3273667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0220B96-98A4-671A-B200-597786A2760D}"/>
                </a:ext>
              </a:extLst>
            </p:cNvPr>
            <p:cNvSpPr txBox="1"/>
            <p:nvPr/>
          </p:nvSpPr>
          <p:spPr>
            <a:xfrm>
              <a:off x="4370030" y="3511461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1280DEBC-E190-4129-9067-A915FB00F45E}"/>
                </a:ext>
              </a:extLst>
            </p:cNvPr>
            <p:cNvCxnSpPr>
              <a:cxnSpLocks/>
            </p:cNvCxnSpPr>
            <p:nvPr/>
          </p:nvCxnSpPr>
          <p:spPr>
            <a:xfrm>
              <a:off x="4416467" y="3866704"/>
              <a:ext cx="0" cy="280915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0ED8188E-E8B7-7FEA-4AE8-234860D5A164}"/>
                </a:ext>
              </a:extLst>
            </p:cNvPr>
            <p:cNvCxnSpPr>
              <a:cxnSpLocks/>
            </p:cNvCxnSpPr>
            <p:nvPr/>
          </p:nvCxnSpPr>
          <p:spPr>
            <a:xfrm>
              <a:off x="3607122" y="3685993"/>
              <a:ext cx="0" cy="451364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D965A572-F6AE-E586-E542-D51D87B1B662}"/>
                </a:ext>
              </a:extLst>
            </p:cNvPr>
            <p:cNvCxnSpPr>
              <a:cxnSpLocks/>
            </p:cNvCxnSpPr>
            <p:nvPr/>
          </p:nvCxnSpPr>
          <p:spPr>
            <a:xfrm>
              <a:off x="3976874" y="3795086"/>
              <a:ext cx="379021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B4BE8710-79FB-7423-A078-0D06D26DE89F}"/>
                </a:ext>
              </a:extLst>
            </p:cNvPr>
            <p:cNvCxnSpPr>
              <a:cxnSpLocks/>
            </p:cNvCxnSpPr>
            <p:nvPr/>
          </p:nvCxnSpPr>
          <p:spPr>
            <a:xfrm>
              <a:off x="3667694" y="3635555"/>
              <a:ext cx="309180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4351F21-D611-03DC-E69F-F7DCF4347A69}"/>
                </a:ext>
              </a:extLst>
            </p:cNvPr>
            <p:cNvSpPr txBox="1"/>
            <p:nvPr/>
          </p:nvSpPr>
          <p:spPr>
            <a:xfrm>
              <a:off x="3945624" y="4228768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</a:t>
              </a:r>
              <a:r>
                <a:rPr lang="en-US" altLang="ko-KR" dirty="0" err="1">
                  <a:solidFill>
                    <a:schemeClr val="tx1"/>
                  </a:solidFill>
                </a:rPr>
                <a:t>x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, </a:t>
              </a:r>
              <a:r>
                <a:rPr lang="en-US" altLang="ko-KR" dirty="0" err="1">
                  <a:solidFill>
                    <a:schemeClr val="tx1"/>
                  </a:solidFill>
                </a:rPr>
                <a:t>y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B4D36F8A-9A17-2052-D443-B7345E66B7EC}"/>
                </a:ext>
              </a:extLst>
            </p:cNvPr>
            <p:cNvCxnSpPr>
              <a:stCxn id="32" idx="1"/>
              <a:endCxn id="34" idx="5"/>
            </p:cNvCxnSpPr>
            <p:nvPr/>
          </p:nvCxnSpPr>
          <p:spPr>
            <a:xfrm flipH="1" flipV="1">
              <a:off x="3649953" y="3678386"/>
              <a:ext cx="292580" cy="426402"/>
            </a:xfrm>
            <a:prstGeom prst="straightConnector1">
              <a:avLst/>
            </a:prstGeom>
            <a:noFill/>
            <a:ln w="38100">
              <a:solidFill>
                <a:srgbClr val="0000FF"/>
              </a:solidFill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723E5952-83E2-9DD0-3A40-1755F5D0B80B}"/>
              </a:ext>
            </a:extLst>
          </p:cNvPr>
          <p:cNvCxnSpPr>
            <a:cxnSpLocks/>
          </p:cNvCxnSpPr>
          <p:nvPr/>
        </p:nvCxnSpPr>
        <p:spPr>
          <a:xfrm>
            <a:off x="15411360" y="4289018"/>
            <a:ext cx="0" cy="345777"/>
          </a:xfrm>
          <a:prstGeom prst="line">
            <a:avLst/>
          </a:prstGeom>
          <a:ln w="38100">
            <a:solidFill>
              <a:srgbClr val="FFFF00"/>
            </a:solidFill>
            <a:prstDash val="sysDot"/>
          </a:ln>
          <a:effectLst>
            <a:glow rad="25400">
              <a:schemeClr val="tx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254A04F5-4739-B6F4-D253-1B3B1A0911E8}"/>
              </a:ext>
            </a:extLst>
          </p:cNvPr>
          <p:cNvSpPr txBox="1"/>
          <p:nvPr/>
        </p:nvSpPr>
        <p:spPr>
          <a:xfrm>
            <a:off x="14975450" y="4021491"/>
            <a:ext cx="871819" cy="21544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400" dirty="0">
                <a:solidFill>
                  <a:srgbClr val="FFFF00"/>
                </a:solidFill>
                <a:effectLst>
                  <a:glow rad="50800">
                    <a:schemeClr val="tx1"/>
                  </a:glow>
                </a:effectLst>
              </a:rPr>
              <a:t>Partition</a:t>
            </a:r>
            <a:endParaRPr lang="ko-KR" altLang="en-US" sz="1400" baseline="-25000" dirty="0">
              <a:solidFill>
                <a:srgbClr val="FFFF00"/>
              </a:solidFill>
              <a:effectLst>
                <a:glow rad="50800">
                  <a:schemeClr val="tx1"/>
                </a:glow>
              </a:effectLst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EA8F9305-ECDD-4EC8-1BFC-15229320B7F6}"/>
              </a:ext>
            </a:extLst>
          </p:cNvPr>
          <p:cNvSpPr/>
          <p:nvPr/>
        </p:nvSpPr>
        <p:spPr>
          <a:xfrm>
            <a:off x="15378994" y="5045823"/>
            <a:ext cx="108000" cy="108000"/>
          </a:xfrm>
          <a:prstGeom prst="rect">
            <a:avLst/>
          </a:prstGeom>
          <a:solidFill>
            <a:schemeClr val="bg2">
              <a:lumMod val="75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F0D810C-0148-7E44-CC4E-E04D178E37EB}"/>
              </a:ext>
            </a:extLst>
          </p:cNvPr>
          <p:cNvSpPr/>
          <p:nvPr/>
        </p:nvSpPr>
        <p:spPr>
          <a:xfrm>
            <a:off x="15618524" y="5045823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14B4933-3E63-8294-B378-E04C97D54329}"/>
              </a:ext>
            </a:extLst>
          </p:cNvPr>
          <p:cNvCxnSpPr/>
          <p:nvPr/>
        </p:nvCxnSpPr>
        <p:spPr>
          <a:xfrm>
            <a:off x="15432994" y="5153823"/>
            <a:ext cx="0" cy="1034018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B6CC705D-7A02-A68F-2ABD-8492F2C267F7}"/>
              </a:ext>
            </a:extLst>
          </p:cNvPr>
          <p:cNvGraphicFramePr>
            <a:graphicFrameLocks noGrp="1"/>
          </p:cNvGraphicFramePr>
          <p:nvPr/>
        </p:nvGraphicFramePr>
        <p:xfrm>
          <a:off x="15781112" y="4292903"/>
          <a:ext cx="951806" cy="806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180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608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F466839E-DE05-3A0A-9005-989920791B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9123883"/>
              </p:ext>
            </p:extLst>
          </p:nvPr>
        </p:nvGraphicFramePr>
        <p:xfrm>
          <a:off x="111379" y="874020"/>
          <a:ext cx="11977714" cy="5882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771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823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Object Oriented Programming Concept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Concept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Class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Logical entity that contains attribute(public variable) and method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For access attribute, use dot operator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Object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Consists of state(attribute), behavior(method), identity(unique name)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Polymorphism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Having many forms using overriding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Encapsulation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Wrapping data and method that work on data with one unit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Inheritance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parent class(base class), child class(derived class)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Provide reusability of code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Type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- Single Inheritance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- Multilevel Inheritance: a derived class to inherit properties from immediate parent class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                          which in turn inherits properties from his parent class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- Hierarchical inheritance: more than one derived class to inherit properties from a parent class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- Multiple Inheritance: one derived class to inherit properties from more than one base class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Data Abstraction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Hide unnecessary code details from user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Achieved by creating abstract class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self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Pointer to current object(not keyword)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Instance of class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First parameter of instance method and constructor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To modify object’s properties and execute tasks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 use another parameter name in place of self(but using self increases readability of code)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pSp>
        <p:nvGrpSpPr>
          <p:cNvPr id="2" name="그룹 1">
            <a:extLst>
              <a:ext uri="{FF2B5EF4-FFF2-40B4-BE49-F238E27FC236}">
                <a16:creationId xmlns:a16="http://schemas.microsoft.com/office/drawing/2014/main" id="{E1DB7D3F-1D08-F27E-42CA-2B29DED50B0F}"/>
              </a:ext>
            </a:extLst>
          </p:cNvPr>
          <p:cNvGrpSpPr/>
          <p:nvPr/>
        </p:nvGrpSpPr>
        <p:grpSpPr>
          <a:xfrm>
            <a:off x="9386780" y="952682"/>
            <a:ext cx="2498725" cy="2073257"/>
            <a:chOff x="3457575" y="1236648"/>
            <a:chExt cx="5276850" cy="4378339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542B59AB-9009-33A4-EED6-EA24FB10662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57575" y="1243012"/>
              <a:ext cx="5276850" cy="4371975"/>
            </a:xfrm>
            <a:prstGeom prst="rect">
              <a:avLst/>
            </a:prstGeom>
          </p:spPr>
        </p:pic>
        <p:pic>
          <p:nvPicPr>
            <p:cNvPr id="50" name="그림 49">
              <a:extLst>
                <a:ext uri="{FF2B5EF4-FFF2-40B4-BE49-F238E27FC236}">
                  <a16:creationId xmlns:a16="http://schemas.microsoft.com/office/drawing/2014/main" id="{3CB98F0C-0417-F6F6-729A-00BADE91B11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391275" y="1236648"/>
              <a:ext cx="2343150" cy="1209675"/>
            </a:xfrm>
            <a:prstGeom prst="rect">
              <a:avLst/>
            </a:prstGeom>
          </p:spPr>
        </p:pic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7007A12D-559A-4399-5441-BC6F4CF12054}"/>
              </a:ext>
            </a:extLst>
          </p:cNvPr>
          <p:cNvGrpSpPr/>
          <p:nvPr/>
        </p:nvGrpSpPr>
        <p:grpSpPr>
          <a:xfrm>
            <a:off x="9382821" y="3154791"/>
            <a:ext cx="2321814" cy="3501752"/>
            <a:chOff x="2783586" y="1254715"/>
            <a:chExt cx="4547152" cy="6858000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BFCE31F9-47C3-F0FF-C3EF-0EA27DA557B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783586" y="1254715"/>
              <a:ext cx="4547152" cy="6858000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2A9BFF53-CD5F-66FD-2C1A-A3886956C59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703073" y="2026360"/>
              <a:ext cx="1619250" cy="1390650"/>
            </a:xfrm>
            <a:prstGeom prst="rect">
              <a:avLst/>
            </a:prstGeom>
          </p:spPr>
        </p:pic>
      </p:grpSp>
      <p:pic>
        <p:nvPicPr>
          <p:cNvPr id="53" name="그림 52">
            <a:extLst>
              <a:ext uri="{FF2B5EF4-FFF2-40B4-BE49-F238E27FC236}">
                <a16:creationId xmlns:a16="http://schemas.microsoft.com/office/drawing/2014/main" id="{F736F218-AF80-E6C1-FC32-3FD331855A2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72150" y="5470453"/>
            <a:ext cx="2533540" cy="907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1003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123824" y="-22708"/>
            <a:ext cx="74507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 (1)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9C05B25-E107-2D33-746E-8C76108A3B8E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9F79D5-72E7-2040-D92F-6CC3DD4400F6}"/>
              </a:ext>
            </a:extLst>
          </p:cNvPr>
          <p:cNvSpPr txBox="1"/>
          <p:nvPr/>
        </p:nvSpPr>
        <p:spPr>
          <a:xfrm>
            <a:off x="13310861" y="4324418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b="1" dirty="0"/>
              <a:t>그림 설명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49A7E7D-FC40-B8B4-FFBA-67B9D06C40C5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69D29A7-4288-16C8-F98B-3FCC3ACF8D57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0766C99-8428-3319-4E56-81AF5C33CDD3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32444137-026B-C712-AB5C-9F2A8AF3278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5" name="그림 14">
            <a:extLst>
              <a:ext uri="{FF2B5EF4-FFF2-40B4-BE49-F238E27FC236}">
                <a16:creationId xmlns:a16="http://schemas.microsoft.com/office/drawing/2014/main" id="{A548A6E1-492B-82F3-6A7E-A87113094B8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A79F9B0A-93BF-8719-79AA-7AC38F88953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5BC86D2E-F3E0-1B6A-D698-37B8215D3136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BC14273-01DC-4349-0741-0CFD1A6EB39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0FBF34F3-5C52-18C0-48D5-59EC205A4BFF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A6311009-453E-8556-6B67-5CB0F443471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183F893-8547-9FE5-6EEB-BC971274FFCB}"/>
              </a:ext>
            </a:extLst>
          </p:cNvPr>
          <p:cNvCxnSpPr>
            <a:cxnSpLocks/>
          </p:cNvCxnSpPr>
          <p:nvPr/>
        </p:nvCxnSpPr>
        <p:spPr>
          <a:xfrm flipV="1">
            <a:off x="12634722" y="5810860"/>
            <a:ext cx="0" cy="63151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F43E69BE-DAE4-358A-60BF-507BFAC14E23}"/>
              </a:ext>
            </a:extLst>
          </p:cNvPr>
          <p:cNvGraphicFramePr>
            <a:graphicFrameLocks noGrp="1"/>
          </p:cNvGraphicFramePr>
          <p:nvPr/>
        </p:nvGraphicFramePr>
        <p:xfrm>
          <a:off x="12355361" y="5238932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907E806C-F2F2-63C8-01FE-BA8B94D1ED11}"/>
              </a:ext>
            </a:extLst>
          </p:cNvPr>
          <p:cNvSpPr txBox="1"/>
          <p:nvPr/>
        </p:nvSpPr>
        <p:spPr>
          <a:xfrm>
            <a:off x="13310861" y="4851651"/>
            <a:ext cx="80754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rgbClr val="FF0000"/>
                </a:solidFill>
              </a:rPr>
              <a:t>Mismatch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6E0B7BAB-1AB3-67EA-D187-D10D0CAD884E}"/>
              </a:ext>
            </a:extLst>
          </p:cNvPr>
          <p:cNvCxnSpPr>
            <a:cxnSpLocks/>
          </p:cNvCxnSpPr>
          <p:nvPr/>
        </p:nvCxnSpPr>
        <p:spPr>
          <a:xfrm>
            <a:off x="12800835" y="5923988"/>
            <a:ext cx="369320" cy="0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41BCC5E7-136D-B97C-3C4E-4CA3D23EEE52}"/>
              </a:ext>
            </a:extLst>
          </p:cNvPr>
          <p:cNvGraphicFramePr>
            <a:graphicFrameLocks noGrp="1"/>
          </p:cNvGraphicFramePr>
          <p:nvPr/>
        </p:nvGraphicFramePr>
        <p:xfrm>
          <a:off x="12862378" y="6140710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1615A5FB-8DC2-08AA-574F-2DD311F8D46E}"/>
              </a:ext>
            </a:extLst>
          </p:cNvPr>
          <p:cNvSpPr txBox="1"/>
          <p:nvPr/>
        </p:nvSpPr>
        <p:spPr>
          <a:xfrm>
            <a:off x="13525361" y="5754492"/>
            <a:ext cx="724841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Pattern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20550F9A-4C47-C99C-2CE7-374EB7BC53D6}"/>
              </a:ext>
            </a:extLst>
          </p:cNvPr>
          <p:cNvGraphicFramePr>
            <a:graphicFrameLocks noGrp="1"/>
          </p:cNvGraphicFramePr>
          <p:nvPr/>
        </p:nvGraphicFramePr>
        <p:xfrm>
          <a:off x="12450434" y="689363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10484F1E-A1B7-BCC1-D865-BD1D1687205D}"/>
              </a:ext>
            </a:extLst>
          </p:cNvPr>
          <p:cNvSpPr txBox="1"/>
          <p:nvPr/>
        </p:nvSpPr>
        <p:spPr>
          <a:xfrm>
            <a:off x="14118404" y="4799602"/>
            <a:ext cx="883047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sz="1600">
                <a:solidFill>
                  <a:schemeClr val="tx1"/>
                </a:solidFill>
              </a:rPr>
              <a:t>글자설명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EC28986-B395-A05A-8423-4E6E5FC031A8}"/>
              </a:ext>
            </a:extLst>
          </p:cNvPr>
          <p:cNvGrpSpPr/>
          <p:nvPr/>
        </p:nvGrpSpPr>
        <p:grpSpPr>
          <a:xfrm>
            <a:off x="15008211" y="1152408"/>
            <a:ext cx="1890898" cy="1590196"/>
            <a:chOff x="3203973" y="3273667"/>
            <a:chExt cx="1890898" cy="1590196"/>
          </a:xfrm>
        </p:grpSpPr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DB01CE58-7F2B-0369-4C33-62086324C07F}"/>
                </a:ext>
              </a:extLst>
            </p:cNvPr>
            <p:cNvCxnSpPr>
              <a:cxnSpLocks/>
            </p:cNvCxnSpPr>
            <p:nvPr/>
          </p:nvCxnSpPr>
          <p:spPr>
            <a:xfrm>
              <a:off x="3284602" y="4147619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D8D6F53D-D1AB-11F6-64F7-D0734E26B87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276112" y="4163101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FA2A17F5-53E6-6873-3B75-8F43ADDE6526}"/>
                </a:ext>
              </a:extLst>
            </p:cNvPr>
            <p:cNvSpPr/>
            <p:nvPr/>
          </p:nvSpPr>
          <p:spPr>
            <a:xfrm>
              <a:off x="3924792" y="4087047"/>
              <a:ext cx="121144" cy="121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45B67CED-BD03-655C-ACFA-819888EA580F}"/>
                </a:ext>
              </a:extLst>
            </p:cNvPr>
            <p:cNvSpPr/>
            <p:nvPr/>
          </p:nvSpPr>
          <p:spPr>
            <a:xfrm>
              <a:off x="4355895" y="373511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1BD47E0F-2213-FB48-085A-5695140199E3}"/>
                </a:ext>
              </a:extLst>
            </p:cNvPr>
            <p:cNvSpPr/>
            <p:nvPr/>
          </p:nvSpPr>
          <p:spPr>
            <a:xfrm>
              <a:off x="3546550" y="357498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9A94486-1664-26A1-1673-AE27DAF75458}"/>
                </a:ext>
              </a:extLst>
            </p:cNvPr>
            <p:cNvSpPr txBox="1"/>
            <p:nvPr/>
          </p:nvSpPr>
          <p:spPr>
            <a:xfrm>
              <a:off x="3203973" y="3273667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0220B96-98A4-671A-B200-597786A2760D}"/>
                </a:ext>
              </a:extLst>
            </p:cNvPr>
            <p:cNvSpPr txBox="1"/>
            <p:nvPr/>
          </p:nvSpPr>
          <p:spPr>
            <a:xfrm>
              <a:off x="4370030" y="3511461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1280DEBC-E190-4129-9067-A915FB00F45E}"/>
                </a:ext>
              </a:extLst>
            </p:cNvPr>
            <p:cNvCxnSpPr>
              <a:cxnSpLocks/>
            </p:cNvCxnSpPr>
            <p:nvPr/>
          </p:nvCxnSpPr>
          <p:spPr>
            <a:xfrm>
              <a:off x="4416467" y="3866704"/>
              <a:ext cx="0" cy="280915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0ED8188E-E8B7-7FEA-4AE8-234860D5A164}"/>
                </a:ext>
              </a:extLst>
            </p:cNvPr>
            <p:cNvCxnSpPr>
              <a:cxnSpLocks/>
            </p:cNvCxnSpPr>
            <p:nvPr/>
          </p:nvCxnSpPr>
          <p:spPr>
            <a:xfrm>
              <a:off x="3607122" y="3685993"/>
              <a:ext cx="0" cy="451364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D965A572-F6AE-E586-E542-D51D87B1B662}"/>
                </a:ext>
              </a:extLst>
            </p:cNvPr>
            <p:cNvCxnSpPr>
              <a:cxnSpLocks/>
            </p:cNvCxnSpPr>
            <p:nvPr/>
          </p:nvCxnSpPr>
          <p:spPr>
            <a:xfrm>
              <a:off x="3976874" y="3795086"/>
              <a:ext cx="379021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B4BE8710-79FB-7423-A078-0D06D26DE89F}"/>
                </a:ext>
              </a:extLst>
            </p:cNvPr>
            <p:cNvCxnSpPr>
              <a:cxnSpLocks/>
            </p:cNvCxnSpPr>
            <p:nvPr/>
          </p:nvCxnSpPr>
          <p:spPr>
            <a:xfrm>
              <a:off x="3667694" y="3635555"/>
              <a:ext cx="309180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4351F21-D611-03DC-E69F-F7DCF4347A69}"/>
                </a:ext>
              </a:extLst>
            </p:cNvPr>
            <p:cNvSpPr txBox="1"/>
            <p:nvPr/>
          </p:nvSpPr>
          <p:spPr>
            <a:xfrm>
              <a:off x="3945624" y="4228768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</a:t>
              </a:r>
              <a:r>
                <a:rPr lang="en-US" altLang="ko-KR" dirty="0" err="1">
                  <a:solidFill>
                    <a:schemeClr val="tx1"/>
                  </a:solidFill>
                </a:rPr>
                <a:t>x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, </a:t>
              </a:r>
              <a:r>
                <a:rPr lang="en-US" altLang="ko-KR" dirty="0" err="1">
                  <a:solidFill>
                    <a:schemeClr val="tx1"/>
                  </a:solidFill>
                </a:rPr>
                <a:t>y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B4D36F8A-9A17-2052-D443-B7345E66B7EC}"/>
                </a:ext>
              </a:extLst>
            </p:cNvPr>
            <p:cNvCxnSpPr>
              <a:stCxn id="32" idx="1"/>
              <a:endCxn id="34" idx="5"/>
            </p:cNvCxnSpPr>
            <p:nvPr/>
          </p:nvCxnSpPr>
          <p:spPr>
            <a:xfrm flipH="1" flipV="1">
              <a:off x="3649953" y="3678386"/>
              <a:ext cx="292580" cy="426402"/>
            </a:xfrm>
            <a:prstGeom prst="straightConnector1">
              <a:avLst/>
            </a:prstGeom>
            <a:noFill/>
            <a:ln w="38100">
              <a:solidFill>
                <a:srgbClr val="0000FF"/>
              </a:solidFill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723E5952-83E2-9DD0-3A40-1755F5D0B80B}"/>
              </a:ext>
            </a:extLst>
          </p:cNvPr>
          <p:cNvCxnSpPr>
            <a:cxnSpLocks/>
          </p:cNvCxnSpPr>
          <p:nvPr/>
        </p:nvCxnSpPr>
        <p:spPr>
          <a:xfrm>
            <a:off x="15411360" y="4289018"/>
            <a:ext cx="0" cy="345777"/>
          </a:xfrm>
          <a:prstGeom prst="line">
            <a:avLst/>
          </a:prstGeom>
          <a:ln w="38100">
            <a:solidFill>
              <a:srgbClr val="FFFF00"/>
            </a:solidFill>
            <a:prstDash val="sysDot"/>
          </a:ln>
          <a:effectLst>
            <a:glow rad="25400">
              <a:schemeClr val="tx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254A04F5-4739-B6F4-D253-1B3B1A0911E8}"/>
              </a:ext>
            </a:extLst>
          </p:cNvPr>
          <p:cNvSpPr txBox="1"/>
          <p:nvPr/>
        </p:nvSpPr>
        <p:spPr>
          <a:xfrm>
            <a:off x="14975450" y="4021491"/>
            <a:ext cx="871819" cy="21544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400" dirty="0">
                <a:solidFill>
                  <a:srgbClr val="FFFF00"/>
                </a:solidFill>
                <a:effectLst>
                  <a:glow rad="50800">
                    <a:schemeClr val="tx1"/>
                  </a:glow>
                </a:effectLst>
              </a:rPr>
              <a:t>Partition</a:t>
            </a:r>
            <a:endParaRPr lang="ko-KR" altLang="en-US" sz="1400" baseline="-25000" dirty="0">
              <a:solidFill>
                <a:srgbClr val="FFFF00"/>
              </a:solidFill>
              <a:effectLst>
                <a:glow rad="50800">
                  <a:schemeClr val="tx1"/>
                </a:glow>
              </a:effectLst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EA8F9305-ECDD-4EC8-1BFC-15229320B7F6}"/>
              </a:ext>
            </a:extLst>
          </p:cNvPr>
          <p:cNvSpPr/>
          <p:nvPr/>
        </p:nvSpPr>
        <p:spPr>
          <a:xfrm>
            <a:off x="15378994" y="5045823"/>
            <a:ext cx="108000" cy="108000"/>
          </a:xfrm>
          <a:prstGeom prst="rect">
            <a:avLst/>
          </a:prstGeom>
          <a:solidFill>
            <a:schemeClr val="bg2">
              <a:lumMod val="75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F0D810C-0148-7E44-CC4E-E04D178E37EB}"/>
              </a:ext>
            </a:extLst>
          </p:cNvPr>
          <p:cNvSpPr/>
          <p:nvPr/>
        </p:nvSpPr>
        <p:spPr>
          <a:xfrm>
            <a:off x="15618524" y="5045823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14B4933-3E63-8294-B378-E04C97D54329}"/>
              </a:ext>
            </a:extLst>
          </p:cNvPr>
          <p:cNvCxnSpPr/>
          <p:nvPr/>
        </p:nvCxnSpPr>
        <p:spPr>
          <a:xfrm>
            <a:off x="15432994" y="5153823"/>
            <a:ext cx="0" cy="1034018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B6CC705D-7A02-A68F-2ABD-8492F2C267F7}"/>
              </a:ext>
            </a:extLst>
          </p:cNvPr>
          <p:cNvGraphicFramePr>
            <a:graphicFrameLocks noGrp="1"/>
          </p:cNvGraphicFramePr>
          <p:nvPr/>
        </p:nvGraphicFramePr>
        <p:xfrm>
          <a:off x="15781112" y="4292903"/>
          <a:ext cx="951806" cy="806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180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608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F466839E-DE05-3A0A-9005-989920791B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2886348"/>
              </p:ext>
            </p:extLst>
          </p:nvPr>
        </p:nvGraphicFramePr>
        <p:xfrm>
          <a:off x="111379" y="874020"/>
          <a:ext cx="11977714" cy="5882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771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823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Input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input(prompt)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It takes user input and converts “string”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If input function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is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called,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program stop and wait user input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Type of returned object is &lt;class ‘str’&gt;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In Python 2.x, automatically convert input type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Vulnerability: variable/function name as parameter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in Python 3.x, explicitly convert input type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raw_input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(prompt)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old version(python 2.x), it similar input() in Python 3.x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Use method is same as input function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Multiple Input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Using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split(), map(), get multiple input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split() is used to separate string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syntax: input().split(separator,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maxsplit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separator: delimiter(default: white space)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maxsplit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number(default: -1(no limit)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If empty in (), white space is separator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map() is used to convert string to int or float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return map object(iterator)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map(fun,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fun: function to which map passes each elements of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iterable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iterable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which is to be mapped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Ex) x, y = input(), input()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Ex) x, y = input(“enter 2 values: “).split() # input value: 2, 5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print(x) # print 2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print(y) # print 5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m, n = map(int, input().split())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51" name="그림 50">
            <a:extLst>
              <a:ext uri="{FF2B5EF4-FFF2-40B4-BE49-F238E27FC236}">
                <a16:creationId xmlns:a16="http://schemas.microsoft.com/office/drawing/2014/main" id="{273E3095-1718-67A5-787F-7BEB60CE77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3001" y="999820"/>
            <a:ext cx="3581400" cy="561975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EF6FB22B-3393-1E29-79D1-641C74DAF0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23001" y="1602771"/>
            <a:ext cx="3647923" cy="192334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CC7BF31-43E9-9B00-DE23-245147DED6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53820" y="3745252"/>
            <a:ext cx="2140247" cy="110639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A500884-CB1B-DD19-58F0-1F7E73BD319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96974" y="3741172"/>
            <a:ext cx="2376037" cy="49576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096EA42-04AB-9DE1-A591-F5707C3ED1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53820" y="4878820"/>
            <a:ext cx="3192233" cy="792012"/>
          </a:xfrm>
          <a:prstGeom prst="rect">
            <a:avLst/>
          </a:prstGeom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025F5284-20C1-60A8-0D43-8B78425403B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53820" y="5703697"/>
            <a:ext cx="3186187" cy="798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5798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123824" y="-22708"/>
            <a:ext cx="74507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 (2)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9C05B25-E107-2D33-746E-8C76108A3B8E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9F79D5-72E7-2040-D92F-6CC3DD4400F6}"/>
              </a:ext>
            </a:extLst>
          </p:cNvPr>
          <p:cNvSpPr txBox="1"/>
          <p:nvPr/>
        </p:nvSpPr>
        <p:spPr>
          <a:xfrm>
            <a:off x="13310861" y="4324418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b="1" dirty="0"/>
              <a:t>그림 설명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49A7E7D-FC40-B8B4-FFBA-67B9D06C40C5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69D29A7-4288-16C8-F98B-3FCC3ACF8D57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0766C99-8428-3319-4E56-81AF5C33CDD3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32444137-026B-C712-AB5C-9F2A8AF3278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5" name="그림 14">
            <a:extLst>
              <a:ext uri="{FF2B5EF4-FFF2-40B4-BE49-F238E27FC236}">
                <a16:creationId xmlns:a16="http://schemas.microsoft.com/office/drawing/2014/main" id="{A548A6E1-492B-82F3-6A7E-A87113094B8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A79F9B0A-93BF-8719-79AA-7AC38F88953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5BC86D2E-F3E0-1B6A-D698-37B8215D3136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BC14273-01DC-4349-0741-0CFD1A6EB39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0FBF34F3-5C52-18C0-48D5-59EC205A4BFF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A6311009-453E-8556-6B67-5CB0F443471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183F893-8547-9FE5-6EEB-BC971274FFCB}"/>
              </a:ext>
            </a:extLst>
          </p:cNvPr>
          <p:cNvCxnSpPr>
            <a:cxnSpLocks/>
          </p:cNvCxnSpPr>
          <p:nvPr/>
        </p:nvCxnSpPr>
        <p:spPr>
          <a:xfrm flipV="1">
            <a:off x="12634722" y="5810860"/>
            <a:ext cx="0" cy="63151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F43E69BE-DAE4-358A-60BF-507BFAC14E23}"/>
              </a:ext>
            </a:extLst>
          </p:cNvPr>
          <p:cNvGraphicFramePr>
            <a:graphicFrameLocks noGrp="1"/>
          </p:cNvGraphicFramePr>
          <p:nvPr/>
        </p:nvGraphicFramePr>
        <p:xfrm>
          <a:off x="12355361" y="5238932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907E806C-F2F2-63C8-01FE-BA8B94D1ED11}"/>
              </a:ext>
            </a:extLst>
          </p:cNvPr>
          <p:cNvSpPr txBox="1"/>
          <p:nvPr/>
        </p:nvSpPr>
        <p:spPr>
          <a:xfrm>
            <a:off x="13310861" y="4851651"/>
            <a:ext cx="80754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rgbClr val="FF0000"/>
                </a:solidFill>
              </a:rPr>
              <a:t>Mismatch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6E0B7BAB-1AB3-67EA-D187-D10D0CAD884E}"/>
              </a:ext>
            </a:extLst>
          </p:cNvPr>
          <p:cNvCxnSpPr>
            <a:cxnSpLocks/>
          </p:cNvCxnSpPr>
          <p:nvPr/>
        </p:nvCxnSpPr>
        <p:spPr>
          <a:xfrm>
            <a:off x="12800835" y="5923988"/>
            <a:ext cx="369320" cy="0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41BCC5E7-136D-B97C-3C4E-4CA3D23EEE52}"/>
              </a:ext>
            </a:extLst>
          </p:cNvPr>
          <p:cNvGraphicFramePr>
            <a:graphicFrameLocks noGrp="1"/>
          </p:cNvGraphicFramePr>
          <p:nvPr/>
        </p:nvGraphicFramePr>
        <p:xfrm>
          <a:off x="12862378" y="6140710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1615A5FB-8DC2-08AA-574F-2DD311F8D46E}"/>
              </a:ext>
            </a:extLst>
          </p:cNvPr>
          <p:cNvSpPr txBox="1"/>
          <p:nvPr/>
        </p:nvSpPr>
        <p:spPr>
          <a:xfrm>
            <a:off x="13525361" y="5754492"/>
            <a:ext cx="724841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Pattern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20550F9A-4C47-C99C-2CE7-374EB7BC53D6}"/>
              </a:ext>
            </a:extLst>
          </p:cNvPr>
          <p:cNvGraphicFramePr>
            <a:graphicFrameLocks noGrp="1"/>
          </p:cNvGraphicFramePr>
          <p:nvPr/>
        </p:nvGraphicFramePr>
        <p:xfrm>
          <a:off x="12450434" y="689363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10484F1E-A1B7-BCC1-D865-BD1D1687205D}"/>
              </a:ext>
            </a:extLst>
          </p:cNvPr>
          <p:cNvSpPr txBox="1"/>
          <p:nvPr/>
        </p:nvSpPr>
        <p:spPr>
          <a:xfrm>
            <a:off x="14118404" y="4799602"/>
            <a:ext cx="883047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sz="1600">
                <a:solidFill>
                  <a:schemeClr val="tx1"/>
                </a:solidFill>
              </a:rPr>
              <a:t>글자설명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EC28986-B395-A05A-8423-4E6E5FC031A8}"/>
              </a:ext>
            </a:extLst>
          </p:cNvPr>
          <p:cNvGrpSpPr/>
          <p:nvPr/>
        </p:nvGrpSpPr>
        <p:grpSpPr>
          <a:xfrm>
            <a:off x="15008211" y="1152408"/>
            <a:ext cx="1890898" cy="1590196"/>
            <a:chOff x="3203973" y="3273667"/>
            <a:chExt cx="1890898" cy="1590196"/>
          </a:xfrm>
        </p:grpSpPr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DB01CE58-7F2B-0369-4C33-62086324C07F}"/>
                </a:ext>
              </a:extLst>
            </p:cNvPr>
            <p:cNvCxnSpPr>
              <a:cxnSpLocks/>
            </p:cNvCxnSpPr>
            <p:nvPr/>
          </p:nvCxnSpPr>
          <p:spPr>
            <a:xfrm>
              <a:off x="3284602" y="4147619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D8D6F53D-D1AB-11F6-64F7-D0734E26B87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276112" y="4163101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FA2A17F5-53E6-6873-3B75-8F43ADDE6526}"/>
                </a:ext>
              </a:extLst>
            </p:cNvPr>
            <p:cNvSpPr/>
            <p:nvPr/>
          </p:nvSpPr>
          <p:spPr>
            <a:xfrm>
              <a:off x="3924792" y="4087047"/>
              <a:ext cx="121144" cy="121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45B67CED-BD03-655C-ACFA-819888EA580F}"/>
                </a:ext>
              </a:extLst>
            </p:cNvPr>
            <p:cNvSpPr/>
            <p:nvPr/>
          </p:nvSpPr>
          <p:spPr>
            <a:xfrm>
              <a:off x="4355895" y="373511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1BD47E0F-2213-FB48-085A-5695140199E3}"/>
                </a:ext>
              </a:extLst>
            </p:cNvPr>
            <p:cNvSpPr/>
            <p:nvPr/>
          </p:nvSpPr>
          <p:spPr>
            <a:xfrm>
              <a:off x="3546550" y="357498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9A94486-1664-26A1-1673-AE27DAF75458}"/>
                </a:ext>
              </a:extLst>
            </p:cNvPr>
            <p:cNvSpPr txBox="1"/>
            <p:nvPr/>
          </p:nvSpPr>
          <p:spPr>
            <a:xfrm>
              <a:off x="3203973" y="3273667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0220B96-98A4-671A-B200-597786A2760D}"/>
                </a:ext>
              </a:extLst>
            </p:cNvPr>
            <p:cNvSpPr txBox="1"/>
            <p:nvPr/>
          </p:nvSpPr>
          <p:spPr>
            <a:xfrm>
              <a:off x="4370030" y="3511461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1280DEBC-E190-4129-9067-A915FB00F45E}"/>
                </a:ext>
              </a:extLst>
            </p:cNvPr>
            <p:cNvCxnSpPr>
              <a:cxnSpLocks/>
            </p:cNvCxnSpPr>
            <p:nvPr/>
          </p:nvCxnSpPr>
          <p:spPr>
            <a:xfrm>
              <a:off x="4416467" y="3866704"/>
              <a:ext cx="0" cy="280915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0ED8188E-E8B7-7FEA-4AE8-234860D5A164}"/>
                </a:ext>
              </a:extLst>
            </p:cNvPr>
            <p:cNvCxnSpPr>
              <a:cxnSpLocks/>
            </p:cNvCxnSpPr>
            <p:nvPr/>
          </p:nvCxnSpPr>
          <p:spPr>
            <a:xfrm>
              <a:off x="3607122" y="3685993"/>
              <a:ext cx="0" cy="451364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D965A572-F6AE-E586-E542-D51D87B1B662}"/>
                </a:ext>
              </a:extLst>
            </p:cNvPr>
            <p:cNvCxnSpPr>
              <a:cxnSpLocks/>
            </p:cNvCxnSpPr>
            <p:nvPr/>
          </p:nvCxnSpPr>
          <p:spPr>
            <a:xfrm>
              <a:off x="3976874" y="3795086"/>
              <a:ext cx="379021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B4BE8710-79FB-7423-A078-0D06D26DE89F}"/>
                </a:ext>
              </a:extLst>
            </p:cNvPr>
            <p:cNvCxnSpPr>
              <a:cxnSpLocks/>
            </p:cNvCxnSpPr>
            <p:nvPr/>
          </p:nvCxnSpPr>
          <p:spPr>
            <a:xfrm>
              <a:off x="3667694" y="3635555"/>
              <a:ext cx="309180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4351F21-D611-03DC-E69F-F7DCF4347A69}"/>
                </a:ext>
              </a:extLst>
            </p:cNvPr>
            <p:cNvSpPr txBox="1"/>
            <p:nvPr/>
          </p:nvSpPr>
          <p:spPr>
            <a:xfrm>
              <a:off x="3945624" y="4228768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</a:t>
              </a:r>
              <a:r>
                <a:rPr lang="en-US" altLang="ko-KR" dirty="0" err="1">
                  <a:solidFill>
                    <a:schemeClr val="tx1"/>
                  </a:solidFill>
                </a:rPr>
                <a:t>x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, </a:t>
              </a:r>
              <a:r>
                <a:rPr lang="en-US" altLang="ko-KR" dirty="0" err="1">
                  <a:solidFill>
                    <a:schemeClr val="tx1"/>
                  </a:solidFill>
                </a:rPr>
                <a:t>y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B4D36F8A-9A17-2052-D443-B7345E66B7EC}"/>
                </a:ext>
              </a:extLst>
            </p:cNvPr>
            <p:cNvCxnSpPr>
              <a:stCxn id="32" idx="1"/>
              <a:endCxn id="34" idx="5"/>
            </p:cNvCxnSpPr>
            <p:nvPr/>
          </p:nvCxnSpPr>
          <p:spPr>
            <a:xfrm flipH="1" flipV="1">
              <a:off x="3649953" y="3678386"/>
              <a:ext cx="292580" cy="426402"/>
            </a:xfrm>
            <a:prstGeom prst="straightConnector1">
              <a:avLst/>
            </a:prstGeom>
            <a:noFill/>
            <a:ln w="38100">
              <a:solidFill>
                <a:srgbClr val="0000FF"/>
              </a:solidFill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723E5952-83E2-9DD0-3A40-1755F5D0B80B}"/>
              </a:ext>
            </a:extLst>
          </p:cNvPr>
          <p:cNvCxnSpPr>
            <a:cxnSpLocks/>
          </p:cNvCxnSpPr>
          <p:nvPr/>
        </p:nvCxnSpPr>
        <p:spPr>
          <a:xfrm>
            <a:off x="15411360" y="4289018"/>
            <a:ext cx="0" cy="345777"/>
          </a:xfrm>
          <a:prstGeom prst="line">
            <a:avLst/>
          </a:prstGeom>
          <a:ln w="38100">
            <a:solidFill>
              <a:srgbClr val="FFFF00"/>
            </a:solidFill>
            <a:prstDash val="sysDot"/>
          </a:ln>
          <a:effectLst>
            <a:glow rad="25400">
              <a:schemeClr val="tx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254A04F5-4739-B6F4-D253-1B3B1A0911E8}"/>
              </a:ext>
            </a:extLst>
          </p:cNvPr>
          <p:cNvSpPr txBox="1"/>
          <p:nvPr/>
        </p:nvSpPr>
        <p:spPr>
          <a:xfrm>
            <a:off x="14975450" y="4021491"/>
            <a:ext cx="871819" cy="21544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400" dirty="0">
                <a:solidFill>
                  <a:srgbClr val="FFFF00"/>
                </a:solidFill>
                <a:effectLst>
                  <a:glow rad="50800">
                    <a:schemeClr val="tx1"/>
                  </a:glow>
                </a:effectLst>
              </a:rPr>
              <a:t>Partition</a:t>
            </a:r>
            <a:endParaRPr lang="ko-KR" altLang="en-US" sz="1400" baseline="-25000" dirty="0">
              <a:solidFill>
                <a:srgbClr val="FFFF00"/>
              </a:solidFill>
              <a:effectLst>
                <a:glow rad="50800">
                  <a:schemeClr val="tx1"/>
                </a:glow>
              </a:effectLst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EA8F9305-ECDD-4EC8-1BFC-15229320B7F6}"/>
              </a:ext>
            </a:extLst>
          </p:cNvPr>
          <p:cNvSpPr/>
          <p:nvPr/>
        </p:nvSpPr>
        <p:spPr>
          <a:xfrm>
            <a:off x="15378994" y="5045823"/>
            <a:ext cx="108000" cy="108000"/>
          </a:xfrm>
          <a:prstGeom prst="rect">
            <a:avLst/>
          </a:prstGeom>
          <a:solidFill>
            <a:schemeClr val="bg2">
              <a:lumMod val="75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F0D810C-0148-7E44-CC4E-E04D178E37EB}"/>
              </a:ext>
            </a:extLst>
          </p:cNvPr>
          <p:cNvSpPr/>
          <p:nvPr/>
        </p:nvSpPr>
        <p:spPr>
          <a:xfrm>
            <a:off x="15618524" y="5045823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14B4933-3E63-8294-B378-E04C97D54329}"/>
              </a:ext>
            </a:extLst>
          </p:cNvPr>
          <p:cNvCxnSpPr/>
          <p:nvPr/>
        </p:nvCxnSpPr>
        <p:spPr>
          <a:xfrm>
            <a:off x="15432994" y="5153823"/>
            <a:ext cx="0" cy="1034018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B6CC705D-7A02-A68F-2ABD-8492F2C267F7}"/>
              </a:ext>
            </a:extLst>
          </p:cNvPr>
          <p:cNvGraphicFramePr>
            <a:graphicFrameLocks noGrp="1"/>
          </p:cNvGraphicFramePr>
          <p:nvPr/>
        </p:nvGraphicFramePr>
        <p:xfrm>
          <a:off x="15781112" y="4292903"/>
          <a:ext cx="951806" cy="806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180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608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F466839E-DE05-3A0A-9005-989920791B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2123120"/>
              </p:ext>
            </p:extLst>
          </p:nvPr>
        </p:nvGraphicFramePr>
        <p:xfrm>
          <a:off x="111379" y="874020"/>
          <a:ext cx="11977714" cy="5882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771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82380"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Input from stdin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sys.stdin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import sys module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get input from command line and internally call input(), automatically add ‘\n’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input()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fileinput.input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import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fileinput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module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Reading multiple files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Using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fileinput.input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 with providing file names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Using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fileinput.input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 with command line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Integer Input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2C23D3B6-34FB-C7C9-2977-02BA8D8AE0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5358" y="953983"/>
            <a:ext cx="1743076" cy="121443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C13363B-16F1-0FC3-C54A-914A7EC2C8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1897" y="2225628"/>
            <a:ext cx="3957806" cy="89999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B49EA7C-C361-8FE5-B425-5702A757E1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77293" y="2234152"/>
            <a:ext cx="2350240" cy="891470"/>
          </a:xfrm>
          <a:prstGeom prst="rect">
            <a:avLst/>
          </a:prstGeom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CA6162CC-D6FB-C6E7-4E16-CC4E90F644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0140" y="3253914"/>
            <a:ext cx="1678414" cy="1672964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91235F24-F019-BEA4-9795-1B50D7C74A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71461" y="3241465"/>
            <a:ext cx="4185667" cy="1672965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33DC7150-8232-BB1D-4AD3-4AF16FF24E5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0140" y="4980161"/>
            <a:ext cx="7284406" cy="1139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5947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123824" y="-22708"/>
            <a:ext cx="74507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 (3)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9C05B25-E107-2D33-746E-8C76108A3B8E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9F79D5-72E7-2040-D92F-6CC3DD4400F6}"/>
              </a:ext>
            </a:extLst>
          </p:cNvPr>
          <p:cNvSpPr txBox="1"/>
          <p:nvPr/>
        </p:nvSpPr>
        <p:spPr>
          <a:xfrm>
            <a:off x="13310861" y="4324418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b="1" dirty="0"/>
              <a:t>그림 설명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49A7E7D-FC40-B8B4-FFBA-67B9D06C40C5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69D29A7-4288-16C8-F98B-3FCC3ACF8D57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0766C99-8428-3319-4E56-81AF5C33CDD3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32444137-026B-C712-AB5C-9F2A8AF3278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5" name="그림 14">
            <a:extLst>
              <a:ext uri="{FF2B5EF4-FFF2-40B4-BE49-F238E27FC236}">
                <a16:creationId xmlns:a16="http://schemas.microsoft.com/office/drawing/2014/main" id="{A548A6E1-492B-82F3-6A7E-A87113094B8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A79F9B0A-93BF-8719-79AA-7AC38F88953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5BC86D2E-F3E0-1B6A-D698-37B8215D3136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BC14273-01DC-4349-0741-0CFD1A6EB39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0FBF34F3-5C52-18C0-48D5-59EC205A4BFF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A6311009-453E-8556-6B67-5CB0F443471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183F893-8547-9FE5-6EEB-BC971274FFCB}"/>
              </a:ext>
            </a:extLst>
          </p:cNvPr>
          <p:cNvCxnSpPr>
            <a:cxnSpLocks/>
          </p:cNvCxnSpPr>
          <p:nvPr/>
        </p:nvCxnSpPr>
        <p:spPr>
          <a:xfrm flipV="1">
            <a:off x="12634722" y="5810860"/>
            <a:ext cx="0" cy="63151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F43E69BE-DAE4-358A-60BF-507BFAC14E23}"/>
              </a:ext>
            </a:extLst>
          </p:cNvPr>
          <p:cNvGraphicFramePr>
            <a:graphicFrameLocks noGrp="1"/>
          </p:cNvGraphicFramePr>
          <p:nvPr/>
        </p:nvGraphicFramePr>
        <p:xfrm>
          <a:off x="12355361" y="5238932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907E806C-F2F2-63C8-01FE-BA8B94D1ED11}"/>
              </a:ext>
            </a:extLst>
          </p:cNvPr>
          <p:cNvSpPr txBox="1"/>
          <p:nvPr/>
        </p:nvSpPr>
        <p:spPr>
          <a:xfrm>
            <a:off x="13310861" y="4851651"/>
            <a:ext cx="80754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rgbClr val="FF0000"/>
                </a:solidFill>
              </a:rPr>
              <a:t>Mismatch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6E0B7BAB-1AB3-67EA-D187-D10D0CAD884E}"/>
              </a:ext>
            </a:extLst>
          </p:cNvPr>
          <p:cNvCxnSpPr>
            <a:cxnSpLocks/>
          </p:cNvCxnSpPr>
          <p:nvPr/>
        </p:nvCxnSpPr>
        <p:spPr>
          <a:xfrm>
            <a:off x="12800835" y="5923988"/>
            <a:ext cx="369320" cy="0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41BCC5E7-136D-B97C-3C4E-4CA3D23EEE52}"/>
              </a:ext>
            </a:extLst>
          </p:cNvPr>
          <p:cNvGraphicFramePr>
            <a:graphicFrameLocks noGrp="1"/>
          </p:cNvGraphicFramePr>
          <p:nvPr/>
        </p:nvGraphicFramePr>
        <p:xfrm>
          <a:off x="12862378" y="6140710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1615A5FB-8DC2-08AA-574F-2DD311F8D46E}"/>
              </a:ext>
            </a:extLst>
          </p:cNvPr>
          <p:cNvSpPr txBox="1"/>
          <p:nvPr/>
        </p:nvSpPr>
        <p:spPr>
          <a:xfrm>
            <a:off x="13525361" y="5754492"/>
            <a:ext cx="724841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Pattern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20550F9A-4C47-C99C-2CE7-374EB7BC53D6}"/>
              </a:ext>
            </a:extLst>
          </p:cNvPr>
          <p:cNvGraphicFramePr>
            <a:graphicFrameLocks noGrp="1"/>
          </p:cNvGraphicFramePr>
          <p:nvPr/>
        </p:nvGraphicFramePr>
        <p:xfrm>
          <a:off x="12450434" y="689363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10484F1E-A1B7-BCC1-D865-BD1D1687205D}"/>
              </a:ext>
            </a:extLst>
          </p:cNvPr>
          <p:cNvSpPr txBox="1"/>
          <p:nvPr/>
        </p:nvSpPr>
        <p:spPr>
          <a:xfrm>
            <a:off x="14118404" y="4799602"/>
            <a:ext cx="883047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sz="1600">
                <a:solidFill>
                  <a:schemeClr val="tx1"/>
                </a:solidFill>
              </a:rPr>
              <a:t>글자설명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EC28986-B395-A05A-8423-4E6E5FC031A8}"/>
              </a:ext>
            </a:extLst>
          </p:cNvPr>
          <p:cNvGrpSpPr/>
          <p:nvPr/>
        </p:nvGrpSpPr>
        <p:grpSpPr>
          <a:xfrm>
            <a:off x="15008211" y="1152408"/>
            <a:ext cx="1890898" cy="1590196"/>
            <a:chOff x="3203973" y="3273667"/>
            <a:chExt cx="1890898" cy="1590196"/>
          </a:xfrm>
        </p:grpSpPr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DB01CE58-7F2B-0369-4C33-62086324C07F}"/>
                </a:ext>
              </a:extLst>
            </p:cNvPr>
            <p:cNvCxnSpPr>
              <a:cxnSpLocks/>
            </p:cNvCxnSpPr>
            <p:nvPr/>
          </p:nvCxnSpPr>
          <p:spPr>
            <a:xfrm>
              <a:off x="3284602" y="4147619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D8D6F53D-D1AB-11F6-64F7-D0734E26B87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276112" y="4163101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FA2A17F5-53E6-6873-3B75-8F43ADDE6526}"/>
                </a:ext>
              </a:extLst>
            </p:cNvPr>
            <p:cNvSpPr/>
            <p:nvPr/>
          </p:nvSpPr>
          <p:spPr>
            <a:xfrm>
              <a:off x="3924792" y="4087047"/>
              <a:ext cx="121144" cy="121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45B67CED-BD03-655C-ACFA-819888EA580F}"/>
                </a:ext>
              </a:extLst>
            </p:cNvPr>
            <p:cNvSpPr/>
            <p:nvPr/>
          </p:nvSpPr>
          <p:spPr>
            <a:xfrm>
              <a:off x="4355895" y="373511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1BD47E0F-2213-FB48-085A-5695140199E3}"/>
                </a:ext>
              </a:extLst>
            </p:cNvPr>
            <p:cNvSpPr/>
            <p:nvPr/>
          </p:nvSpPr>
          <p:spPr>
            <a:xfrm>
              <a:off x="3546550" y="357498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9A94486-1664-26A1-1673-AE27DAF75458}"/>
                </a:ext>
              </a:extLst>
            </p:cNvPr>
            <p:cNvSpPr txBox="1"/>
            <p:nvPr/>
          </p:nvSpPr>
          <p:spPr>
            <a:xfrm>
              <a:off x="3203973" y="3273667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0220B96-98A4-671A-B200-597786A2760D}"/>
                </a:ext>
              </a:extLst>
            </p:cNvPr>
            <p:cNvSpPr txBox="1"/>
            <p:nvPr/>
          </p:nvSpPr>
          <p:spPr>
            <a:xfrm>
              <a:off x="4370030" y="3511461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1280DEBC-E190-4129-9067-A915FB00F45E}"/>
                </a:ext>
              </a:extLst>
            </p:cNvPr>
            <p:cNvCxnSpPr>
              <a:cxnSpLocks/>
            </p:cNvCxnSpPr>
            <p:nvPr/>
          </p:nvCxnSpPr>
          <p:spPr>
            <a:xfrm>
              <a:off x="4416467" y="3866704"/>
              <a:ext cx="0" cy="280915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0ED8188E-E8B7-7FEA-4AE8-234860D5A164}"/>
                </a:ext>
              </a:extLst>
            </p:cNvPr>
            <p:cNvCxnSpPr>
              <a:cxnSpLocks/>
            </p:cNvCxnSpPr>
            <p:nvPr/>
          </p:nvCxnSpPr>
          <p:spPr>
            <a:xfrm>
              <a:off x="3607122" y="3685993"/>
              <a:ext cx="0" cy="451364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D965A572-F6AE-E586-E542-D51D87B1B662}"/>
                </a:ext>
              </a:extLst>
            </p:cNvPr>
            <p:cNvCxnSpPr>
              <a:cxnSpLocks/>
            </p:cNvCxnSpPr>
            <p:nvPr/>
          </p:nvCxnSpPr>
          <p:spPr>
            <a:xfrm>
              <a:off x="3976874" y="3795086"/>
              <a:ext cx="379021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B4BE8710-79FB-7423-A078-0D06D26DE89F}"/>
                </a:ext>
              </a:extLst>
            </p:cNvPr>
            <p:cNvCxnSpPr>
              <a:cxnSpLocks/>
            </p:cNvCxnSpPr>
            <p:nvPr/>
          </p:nvCxnSpPr>
          <p:spPr>
            <a:xfrm>
              <a:off x="3667694" y="3635555"/>
              <a:ext cx="309180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4351F21-D611-03DC-E69F-F7DCF4347A69}"/>
                </a:ext>
              </a:extLst>
            </p:cNvPr>
            <p:cNvSpPr txBox="1"/>
            <p:nvPr/>
          </p:nvSpPr>
          <p:spPr>
            <a:xfrm>
              <a:off x="3945624" y="4228768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</a:t>
              </a:r>
              <a:r>
                <a:rPr lang="en-US" altLang="ko-KR" dirty="0" err="1">
                  <a:solidFill>
                    <a:schemeClr val="tx1"/>
                  </a:solidFill>
                </a:rPr>
                <a:t>x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, </a:t>
              </a:r>
              <a:r>
                <a:rPr lang="en-US" altLang="ko-KR" dirty="0" err="1">
                  <a:solidFill>
                    <a:schemeClr val="tx1"/>
                  </a:solidFill>
                </a:rPr>
                <a:t>y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B4D36F8A-9A17-2052-D443-B7345E66B7EC}"/>
                </a:ext>
              </a:extLst>
            </p:cNvPr>
            <p:cNvCxnSpPr>
              <a:stCxn id="32" idx="1"/>
              <a:endCxn id="34" idx="5"/>
            </p:cNvCxnSpPr>
            <p:nvPr/>
          </p:nvCxnSpPr>
          <p:spPr>
            <a:xfrm flipH="1" flipV="1">
              <a:off x="3649953" y="3678386"/>
              <a:ext cx="292580" cy="426402"/>
            </a:xfrm>
            <a:prstGeom prst="straightConnector1">
              <a:avLst/>
            </a:prstGeom>
            <a:noFill/>
            <a:ln w="38100">
              <a:solidFill>
                <a:srgbClr val="0000FF"/>
              </a:solidFill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723E5952-83E2-9DD0-3A40-1755F5D0B80B}"/>
              </a:ext>
            </a:extLst>
          </p:cNvPr>
          <p:cNvCxnSpPr>
            <a:cxnSpLocks/>
          </p:cNvCxnSpPr>
          <p:nvPr/>
        </p:nvCxnSpPr>
        <p:spPr>
          <a:xfrm>
            <a:off x="15411360" y="4289018"/>
            <a:ext cx="0" cy="345777"/>
          </a:xfrm>
          <a:prstGeom prst="line">
            <a:avLst/>
          </a:prstGeom>
          <a:ln w="38100">
            <a:solidFill>
              <a:srgbClr val="FFFF00"/>
            </a:solidFill>
            <a:prstDash val="sysDot"/>
          </a:ln>
          <a:effectLst>
            <a:glow rad="25400">
              <a:schemeClr val="tx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254A04F5-4739-B6F4-D253-1B3B1A0911E8}"/>
              </a:ext>
            </a:extLst>
          </p:cNvPr>
          <p:cNvSpPr txBox="1"/>
          <p:nvPr/>
        </p:nvSpPr>
        <p:spPr>
          <a:xfrm>
            <a:off x="14975450" y="4021491"/>
            <a:ext cx="871819" cy="21544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400" dirty="0">
                <a:solidFill>
                  <a:srgbClr val="FFFF00"/>
                </a:solidFill>
                <a:effectLst>
                  <a:glow rad="50800">
                    <a:schemeClr val="tx1"/>
                  </a:glow>
                </a:effectLst>
              </a:rPr>
              <a:t>Partition</a:t>
            </a:r>
            <a:endParaRPr lang="ko-KR" altLang="en-US" sz="1400" baseline="-25000" dirty="0">
              <a:solidFill>
                <a:srgbClr val="FFFF00"/>
              </a:solidFill>
              <a:effectLst>
                <a:glow rad="50800">
                  <a:schemeClr val="tx1"/>
                </a:glow>
              </a:effectLst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EA8F9305-ECDD-4EC8-1BFC-15229320B7F6}"/>
              </a:ext>
            </a:extLst>
          </p:cNvPr>
          <p:cNvSpPr/>
          <p:nvPr/>
        </p:nvSpPr>
        <p:spPr>
          <a:xfrm>
            <a:off x="15378994" y="5045823"/>
            <a:ext cx="108000" cy="108000"/>
          </a:xfrm>
          <a:prstGeom prst="rect">
            <a:avLst/>
          </a:prstGeom>
          <a:solidFill>
            <a:schemeClr val="bg2">
              <a:lumMod val="75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F0D810C-0148-7E44-CC4E-E04D178E37EB}"/>
              </a:ext>
            </a:extLst>
          </p:cNvPr>
          <p:cNvSpPr/>
          <p:nvPr/>
        </p:nvSpPr>
        <p:spPr>
          <a:xfrm>
            <a:off x="15618524" y="5045823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14B4933-3E63-8294-B378-E04C97D54329}"/>
              </a:ext>
            </a:extLst>
          </p:cNvPr>
          <p:cNvCxnSpPr/>
          <p:nvPr/>
        </p:nvCxnSpPr>
        <p:spPr>
          <a:xfrm>
            <a:off x="15432994" y="5153823"/>
            <a:ext cx="0" cy="1034018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B6CC705D-7A02-A68F-2ABD-8492F2C267F7}"/>
              </a:ext>
            </a:extLst>
          </p:cNvPr>
          <p:cNvGraphicFramePr>
            <a:graphicFrameLocks noGrp="1"/>
          </p:cNvGraphicFramePr>
          <p:nvPr/>
        </p:nvGraphicFramePr>
        <p:xfrm>
          <a:off x="15781112" y="4292903"/>
          <a:ext cx="951806" cy="806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180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608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F466839E-DE05-3A0A-9005-989920791B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2069559"/>
              </p:ext>
            </p:extLst>
          </p:nvPr>
        </p:nvGraphicFramePr>
        <p:xfrm>
          <a:off x="111379" y="874020"/>
          <a:ext cx="11977714" cy="594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771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82380"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Datatype of  Input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a = “hello”  &lt;class ‘str’&gt;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b = 10  &lt;class ‘int’&gt;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c = 11.2  &lt;class ‘float’&gt;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d = (“val1”, “val2”, “val3”)  &lt;class ‘tuple’&gt;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e = {“val1”:1, “val2”:2, “val3”:3}  &lt;class ‘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dic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’&gt;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f = [“val1”, “val2”, “val3”]  &lt;class ‘list’&gt;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Single Character Input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Using loop(if-else) statement and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len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Using string indexing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Ex) a = input()[0] # input: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asdf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print(a)  a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Ex) a = input()[2] # input: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asdf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print(a)  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Ex) a = input()[-1] # input: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asdf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print(a)  f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input() vs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sys.stdin.readline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input()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can’t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read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escape character,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sys.stdin.readline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 can read escape character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input() can’t read input data by limiting string length,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sys.stdin.readline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 can read input data by limiting string length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Fast I/O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Ex) def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get_ints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(): return map(int,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sys.stdin.readline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().strip().split())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a, b, c, d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get_ints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Ex) def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get_string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(): return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sys.stdin.readline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().strip()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string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get_string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Adding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buffered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pipe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io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Adding buffered IO code before submission code to make output faster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io.BytesIO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objects implements common interface(file-like object)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BytesIO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objects have internal pointer, every call of read(n) pointer advances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atexit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module provides simple interface to register function to be called when program closes down normally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Ex) input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io.BytesIO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os.read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(0,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os.fstat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(0).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st_size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)).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readline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s = input().decode()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sys.stdout.write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(str(n)+”\n”)#integer, write(s)#string, write(“ “.join(map(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str,arr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))+”\n”) #array(list)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56905C9C-B0BB-5A53-A90D-FB918D2F6E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88611" y="3180044"/>
            <a:ext cx="2433638" cy="3429001"/>
          </a:xfrm>
          <a:prstGeom prst="rect">
            <a:avLst/>
          </a:prstGeom>
        </p:spPr>
      </p:pic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F5B72D7E-CA02-F8C2-EBF3-D1F31F9964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866880"/>
              </p:ext>
            </p:extLst>
          </p:nvPr>
        </p:nvGraphicFramePr>
        <p:xfrm>
          <a:off x="4381656" y="1062942"/>
          <a:ext cx="4789043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890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type(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variable_name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type() gets return value’s type of variable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Ex)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val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= input(“enter:”), print(type(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val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))  &lt;class ‘str’&gt;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Ex)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val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= int(input(“enter:”)), print(type(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val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))  &lt;class ‘int’&gt;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506241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15494</TotalTime>
  <Words>21953</Words>
  <Application>Microsoft Office PowerPoint</Application>
  <PresentationFormat>와이드스크린</PresentationFormat>
  <Paragraphs>3790</Paragraphs>
  <Slides>51</Slides>
  <Notes>51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51</vt:i4>
      </vt:variant>
    </vt:vector>
  </HeadingPairs>
  <TitlesOfParts>
    <vt:vector size="55" baseType="lpstr">
      <vt:lpstr>맑은 고딕</vt:lpstr>
      <vt:lpstr>Arial</vt:lpstr>
      <vt:lpstr>Times New Roman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성호 김</dc:creator>
  <cp:lastModifiedBy>성호 김</cp:lastModifiedBy>
  <cp:revision>1015</cp:revision>
  <dcterms:created xsi:type="dcterms:W3CDTF">2023-11-29T11:04:36Z</dcterms:created>
  <dcterms:modified xsi:type="dcterms:W3CDTF">2024-06-01T14:35:28Z</dcterms:modified>
</cp:coreProperties>
</file>